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1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3" r:id="rId3"/>
    <p:sldId id="274" r:id="rId4"/>
    <p:sldId id="267" r:id="rId5"/>
    <p:sldId id="268" r:id="rId6"/>
    <p:sldId id="275" r:id="rId7"/>
    <p:sldId id="282" r:id="rId8"/>
    <p:sldId id="269" r:id="rId9"/>
    <p:sldId id="271" r:id="rId10"/>
    <p:sldId id="272" r:id="rId11"/>
    <p:sldId id="273" r:id="rId12"/>
    <p:sldId id="285" r:id="rId13"/>
    <p:sldId id="266" r:id="rId14"/>
    <p:sldId id="277" r:id="rId15"/>
    <p:sldId id="279" r:id="rId16"/>
    <p:sldId id="278" r:id="rId17"/>
    <p:sldId id="280" r:id="rId18"/>
    <p:sldId id="281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Eysink Smeets" userId="3a2d9bb19ce64eb5" providerId="LiveId" clId="{901528F3-3AD2-48FC-94F6-18E4913970BE}"/>
    <pc:docChg chg="undo custSel addSld delSld modSld sldOrd">
      <pc:chgData name="Irene Eysink Smeets" userId="3a2d9bb19ce64eb5" providerId="LiveId" clId="{901528F3-3AD2-48FC-94F6-18E4913970BE}" dt="2021-05-27T13:35:45.620" v="10627" actId="2696"/>
      <pc:docMkLst>
        <pc:docMk/>
      </pc:docMkLst>
      <pc:sldChg chg="addSp delSp modSp mod modNotesTx">
        <pc:chgData name="Irene Eysink Smeets" userId="3a2d9bb19ce64eb5" providerId="LiveId" clId="{901528F3-3AD2-48FC-94F6-18E4913970BE}" dt="2021-04-15T12:54:04.899" v="23" actId="20577"/>
        <pc:sldMkLst>
          <pc:docMk/>
          <pc:sldMk cId="788007291" sldId="256"/>
        </pc:sldMkLst>
        <pc:spChg chg="mod">
          <ac:chgData name="Irene Eysink Smeets" userId="3a2d9bb19ce64eb5" providerId="LiveId" clId="{901528F3-3AD2-48FC-94F6-18E4913970BE}" dt="2021-04-15T12:53:44.735" v="21" actId="20577"/>
          <ac:spMkLst>
            <pc:docMk/>
            <pc:sldMk cId="788007291" sldId="256"/>
            <ac:spMk id="2" creationId="{AFEDF51A-D247-4022-BAA1-1B96D4C9CE4E}"/>
          </ac:spMkLst>
        </pc:spChg>
        <pc:spChg chg="del">
          <ac:chgData name="Irene Eysink Smeets" userId="3a2d9bb19ce64eb5" providerId="LiveId" clId="{901528F3-3AD2-48FC-94F6-18E4913970BE}" dt="2021-04-15T12:53:58.995" v="22" actId="478"/>
          <ac:spMkLst>
            <pc:docMk/>
            <pc:sldMk cId="788007291" sldId="256"/>
            <ac:spMk id="3" creationId="{C9EA8829-8837-491A-A889-D676BED5F3BE}"/>
          </ac:spMkLst>
        </pc:spChg>
        <pc:spChg chg="add mod">
          <ac:chgData name="Irene Eysink Smeets" userId="3a2d9bb19ce64eb5" providerId="LiveId" clId="{901528F3-3AD2-48FC-94F6-18E4913970BE}" dt="2021-04-15T12:53:58.995" v="22" actId="478"/>
          <ac:spMkLst>
            <pc:docMk/>
            <pc:sldMk cId="788007291" sldId="256"/>
            <ac:spMk id="5" creationId="{92F75A3A-5AB0-4225-8D88-039E5F620930}"/>
          </ac:spMkLst>
        </pc:spChg>
      </pc:sldChg>
      <pc:sldChg chg="del">
        <pc:chgData name="Irene Eysink Smeets" userId="3a2d9bb19ce64eb5" providerId="LiveId" clId="{901528F3-3AD2-48FC-94F6-18E4913970BE}" dt="2021-04-15T12:53:06.410" v="0" actId="47"/>
        <pc:sldMkLst>
          <pc:docMk/>
          <pc:sldMk cId="2681667844" sldId="257"/>
        </pc:sldMkLst>
      </pc:sldChg>
      <pc:sldChg chg="del">
        <pc:chgData name="Irene Eysink Smeets" userId="3a2d9bb19ce64eb5" providerId="LiveId" clId="{901528F3-3AD2-48FC-94F6-18E4913970BE}" dt="2021-04-15T12:53:09.222" v="2" actId="47"/>
        <pc:sldMkLst>
          <pc:docMk/>
          <pc:sldMk cId="3854447108" sldId="258"/>
        </pc:sldMkLst>
      </pc:sldChg>
      <pc:sldChg chg="del">
        <pc:chgData name="Irene Eysink Smeets" userId="3a2d9bb19ce64eb5" providerId="LiveId" clId="{901528F3-3AD2-48FC-94F6-18E4913970BE}" dt="2021-04-15T12:53:08.087" v="1" actId="47"/>
        <pc:sldMkLst>
          <pc:docMk/>
          <pc:sldMk cId="941056090" sldId="259"/>
        </pc:sldMkLst>
      </pc:sldChg>
      <pc:sldChg chg="del">
        <pc:chgData name="Irene Eysink Smeets" userId="3a2d9bb19ce64eb5" providerId="LiveId" clId="{901528F3-3AD2-48FC-94F6-18E4913970BE}" dt="2021-04-15T12:53:10.404" v="3" actId="47"/>
        <pc:sldMkLst>
          <pc:docMk/>
          <pc:sldMk cId="37459293" sldId="260"/>
        </pc:sldMkLst>
      </pc:sldChg>
      <pc:sldChg chg="del">
        <pc:chgData name="Irene Eysink Smeets" userId="3a2d9bb19ce64eb5" providerId="LiveId" clId="{901528F3-3AD2-48FC-94F6-18E4913970BE}" dt="2021-04-15T12:53:14.840" v="6" actId="47"/>
        <pc:sldMkLst>
          <pc:docMk/>
          <pc:sldMk cId="1851581872" sldId="262"/>
        </pc:sldMkLst>
      </pc:sldChg>
      <pc:sldChg chg="delSp modSp mod modTransition modNotesTx">
        <pc:chgData name="Irene Eysink Smeets" userId="3a2d9bb19ce64eb5" providerId="LiveId" clId="{901528F3-3AD2-48FC-94F6-18E4913970BE}" dt="2021-05-06T12:07:59.697" v="7274" actId="115"/>
        <pc:sldMkLst>
          <pc:docMk/>
          <pc:sldMk cId="594125513" sldId="263"/>
        </pc:sldMkLst>
        <pc:spChg chg="mod">
          <ac:chgData name="Irene Eysink Smeets" userId="3a2d9bb19ce64eb5" providerId="LiveId" clId="{901528F3-3AD2-48FC-94F6-18E4913970BE}" dt="2021-04-15T12:54:31.364" v="67" actId="1076"/>
          <ac:spMkLst>
            <pc:docMk/>
            <pc:sldMk cId="594125513" sldId="263"/>
            <ac:spMk id="7" creationId="{A09ED739-6476-47D5-B15D-D58E4FF3D00F}"/>
          </ac:spMkLst>
        </pc:spChg>
        <pc:spChg chg="del mod">
          <ac:chgData name="Irene Eysink Smeets" userId="3a2d9bb19ce64eb5" providerId="LiveId" clId="{901528F3-3AD2-48FC-94F6-18E4913970BE}" dt="2021-04-15T12:55:27.722" v="159"/>
          <ac:spMkLst>
            <pc:docMk/>
            <pc:sldMk cId="594125513" sldId="263"/>
            <ac:spMk id="9" creationId="{0EB84DB0-51DD-4679-8505-C83BE0C28063}"/>
          </ac:spMkLst>
        </pc:spChg>
      </pc:sldChg>
      <pc:sldChg chg="del">
        <pc:chgData name="Irene Eysink Smeets" userId="3a2d9bb19ce64eb5" providerId="LiveId" clId="{901528F3-3AD2-48FC-94F6-18E4913970BE}" dt="2021-04-15T12:53:16.102" v="7" actId="47"/>
        <pc:sldMkLst>
          <pc:docMk/>
          <pc:sldMk cId="57771724" sldId="264"/>
        </pc:sldMkLst>
      </pc:sldChg>
      <pc:sldChg chg="del">
        <pc:chgData name="Irene Eysink Smeets" userId="3a2d9bb19ce64eb5" providerId="LiveId" clId="{901528F3-3AD2-48FC-94F6-18E4913970BE}" dt="2021-04-15T12:53:17.193" v="8" actId="47"/>
        <pc:sldMkLst>
          <pc:docMk/>
          <pc:sldMk cId="697977198" sldId="265"/>
        </pc:sldMkLst>
      </pc:sldChg>
      <pc:sldChg chg="addSp delSp modSp mod modNotesTx">
        <pc:chgData name="Irene Eysink Smeets" userId="3a2d9bb19ce64eb5" providerId="LiveId" clId="{901528F3-3AD2-48FC-94F6-18E4913970BE}" dt="2021-05-06T10:02:26.197" v="5703" actId="20577"/>
        <pc:sldMkLst>
          <pc:docMk/>
          <pc:sldMk cId="3600505394" sldId="266"/>
        </pc:sldMkLst>
        <pc:spChg chg="mod">
          <ac:chgData name="Irene Eysink Smeets" userId="3a2d9bb19ce64eb5" providerId="LiveId" clId="{901528F3-3AD2-48FC-94F6-18E4913970BE}" dt="2021-05-06T09:52:01.427" v="4782" actId="1076"/>
          <ac:spMkLst>
            <pc:docMk/>
            <pc:sldMk cId="3600505394" sldId="266"/>
            <ac:spMk id="4" creationId="{0B656447-8613-4FCC-AE27-F41F30ACAA58}"/>
          </ac:spMkLst>
        </pc:spChg>
        <pc:spChg chg="mod">
          <ac:chgData name="Irene Eysink Smeets" userId="3a2d9bb19ce64eb5" providerId="LiveId" clId="{901528F3-3AD2-48FC-94F6-18E4913970BE}" dt="2021-05-06T09:58:46.034" v="4982" actId="1076"/>
          <ac:spMkLst>
            <pc:docMk/>
            <pc:sldMk cId="3600505394" sldId="266"/>
            <ac:spMk id="10" creationId="{13B5DF57-45A3-4EE9-B00B-BFBFB8129542}"/>
          </ac:spMkLst>
        </pc:spChg>
        <pc:spChg chg="add mod">
          <ac:chgData name="Irene Eysink Smeets" userId="3a2d9bb19ce64eb5" providerId="LiveId" clId="{901528F3-3AD2-48FC-94F6-18E4913970BE}" dt="2021-05-06T10:00:13.258" v="5023" actId="1076"/>
          <ac:spMkLst>
            <pc:docMk/>
            <pc:sldMk cId="3600505394" sldId="266"/>
            <ac:spMk id="16" creationId="{ECE5F5CD-C7DC-49AC-9EAC-5D8186C20081}"/>
          </ac:spMkLst>
        </pc:spChg>
        <pc:spChg chg="del">
          <ac:chgData name="Irene Eysink Smeets" userId="3a2d9bb19ce64eb5" providerId="LiveId" clId="{901528F3-3AD2-48FC-94F6-18E4913970BE}" dt="2021-05-06T09:56:00.374" v="4875" actId="478"/>
          <ac:spMkLst>
            <pc:docMk/>
            <pc:sldMk cId="3600505394" sldId="266"/>
            <ac:spMk id="18" creationId="{BD3422C1-8D21-42AE-9673-F99497529515}"/>
          </ac:spMkLst>
        </pc:spChg>
        <pc:spChg chg="mod">
          <ac:chgData name="Irene Eysink Smeets" userId="3a2d9bb19ce64eb5" providerId="LiveId" clId="{901528F3-3AD2-48FC-94F6-18E4913970BE}" dt="2021-05-06T09:59:06.723" v="4990" actId="1076"/>
          <ac:spMkLst>
            <pc:docMk/>
            <pc:sldMk cId="3600505394" sldId="266"/>
            <ac:spMk id="19" creationId="{601E8D2E-2511-489E-A00D-5E478C8BC77F}"/>
          </ac:spMkLst>
        </pc:spChg>
        <pc:picChg chg="add mod">
          <ac:chgData name="Irene Eysink Smeets" userId="3a2d9bb19ce64eb5" providerId="LiveId" clId="{901528F3-3AD2-48FC-94F6-18E4913970BE}" dt="2021-05-06T09:59:08.629" v="4991" actId="1076"/>
          <ac:picMkLst>
            <pc:docMk/>
            <pc:sldMk cId="3600505394" sldId="266"/>
            <ac:picMk id="3" creationId="{C9B2D2B9-6263-4C19-898C-E279BE7F9DE9}"/>
          </ac:picMkLst>
        </pc:picChg>
        <pc:picChg chg="add mod">
          <ac:chgData name="Irene Eysink Smeets" userId="3a2d9bb19ce64eb5" providerId="LiveId" clId="{901528F3-3AD2-48FC-94F6-18E4913970BE}" dt="2021-05-06T09:59:20.494" v="4995" actId="1076"/>
          <ac:picMkLst>
            <pc:docMk/>
            <pc:sldMk cId="3600505394" sldId="266"/>
            <ac:picMk id="7" creationId="{7A2A61D6-859A-4556-8231-C4D9B18AC24B}"/>
          </ac:picMkLst>
        </pc:picChg>
        <pc:picChg chg="mod">
          <ac:chgData name="Irene Eysink Smeets" userId="3a2d9bb19ce64eb5" providerId="LiveId" clId="{901528F3-3AD2-48FC-94F6-18E4913970BE}" dt="2021-05-06T09:58:31.169" v="4977" actId="1076"/>
          <ac:picMkLst>
            <pc:docMk/>
            <pc:sldMk cId="3600505394" sldId="266"/>
            <ac:picMk id="8" creationId="{988EA756-0218-4D37-A788-F8414AD8DBE9}"/>
          </ac:picMkLst>
        </pc:picChg>
        <pc:picChg chg="del">
          <ac:chgData name="Irene Eysink Smeets" userId="3a2d9bb19ce64eb5" providerId="LiveId" clId="{901528F3-3AD2-48FC-94F6-18E4913970BE}" dt="2021-05-06T09:53:38.644" v="4870" actId="478"/>
          <ac:picMkLst>
            <pc:docMk/>
            <pc:sldMk cId="3600505394" sldId="266"/>
            <ac:picMk id="12" creationId="{C1C01977-2473-4B5E-ADC8-25FF36889E70}"/>
          </ac:picMkLst>
        </pc:picChg>
        <pc:cxnChg chg="del">
          <ac:chgData name="Irene Eysink Smeets" userId="3a2d9bb19ce64eb5" providerId="LiveId" clId="{901528F3-3AD2-48FC-94F6-18E4913970BE}" dt="2021-05-06T09:55:44.533" v="4874" actId="478"/>
          <ac:cxnSpMkLst>
            <pc:docMk/>
            <pc:sldMk cId="3600505394" sldId="266"/>
            <ac:cxnSpMk id="14" creationId="{4F1CCF6D-3635-4DE7-95AB-7635F0FFD9D8}"/>
          </ac:cxnSpMkLst>
        </pc:cxnChg>
        <pc:cxnChg chg="add mod">
          <ac:chgData name="Irene Eysink Smeets" userId="3a2d9bb19ce64eb5" providerId="LiveId" clId="{901528F3-3AD2-48FC-94F6-18E4913970BE}" dt="2021-05-06T09:59:42.028" v="4998" actId="1582"/>
          <ac:cxnSpMkLst>
            <pc:docMk/>
            <pc:sldMk cId="3600505394" sldId="266"/>
            <ac:cxnSpMk id="15" creationId="{1BB30C42-C34B-42C6-8267-E43BE10528C4}"/>
          </ac:cxnSpMkLst>
        </pc:cxnChg>
        <pc:cxnChg chg="mod ord">
          <ac:chgData name="Irene Eysink Smeets" userId="3a2d9bb19ce64eb5" providerId="LiveId" clId="{901528F3-3AD2-48FC-94F6-18E4913970BE}" dt="2021-05-06T09:59:17.408" v="4994" actId="14100"/>
          <ac:cxnSpMkLst>
            <pc:docMk/>
            <pc:sldMk cId="3600505394" sldId="266"/>
            <ac:cxnSpMk id="17" creationId="{39E82953-C2CA-40DE-94C3-BB0BA28D5FCC}"/>
          </ac:cxnSpMkLst>
        </pc:cxnChg>
      </pc:sldChg>
      <pc:sldChg chg="modSp mod modNotesTx">
        <pc:chgData name="Irene Eysink Smeets" userId="3a2d9bb19ce64eb5" providerId="LiveId" clId="{901528F3-3AD2-48FC-94F6-18E4913970BE}" dt="2021-05-06T10:02:37.487" v="5710" actId="20577"/>
        <pc:sldMkLst>
          <pc:docMk/>
          <pc:sldMk cId="1925072156" sldId="267"/>
        </pc:sldMkLst>
        <pc:spChg chg="mod">
          <ac:chgData name="Irene Eysink Smeets" userId="3a2d9bb19ce64eb5" providerId="LiveId" clId="{901528F3-3AD2-48FC-94F6-18E4913970BE}" dt="2021-04-29T12:41:55.104" v="3340" actId="20577"/>
          <ac:spMkLst>
            <pc:docMk/>
            <pc:sldMk cId="1925072156" sldId="267"/>
            <ac:spMk id="4" creationId="{FA9F32C1-53B5-41C6-87BA-A9986340CA28}"/>
          </ac:spMkLst>
        </pc:spChg>
        <pc:spChg chg="mod">
          <ac:chgData name="Irene Eysink Smeets" userId="3a2d9bb19ce64eb5" providerId="LiveId" clId="{901528F3-3AD2-48FC-94F6-18E4913970BE}" dt="2021-05-06T10:02:37.487" v="5710" actId="20577"/>
          <ac:spMkLst>
            <pc:docMk/>
            <pc:sldMk cId="1925072156" sldId="267"/>
            <ac:spMk id="7" creationId="{07B58E9E-341E-46B8-89C4-A5CF39667DEB}"/>
          </ac:spMkLst>
        </pc:spChg>
      </pc:sldChg>
      <pc:sldChg chg="addSp delSp modSp mod modNotesTx">
        <pc:chgData name="Irene Eysink Smeets" userId="3a2d9bb19ce64eb5" providerId="LiveId" clId="{901528F3-3AD2-48FC-94F6-18E4913970BE}" dt="2021-04-29T12:49:28.290" v="4383"/>
        <pc:sldMkLst>
          <pc:docMk/>
          <pc:sldMk cId="1085961484" sldId="268"/>
        </pc:sldMkLst>
        <pc:spChg chg="add del mod">
          <ac:chgData name="Irene Eysink Smeets" userId="3a2d9bb19ce64eb5" providerId="LiveId" clId="{901528F3-3AD2-48FC-94F6-18E4913970BE}" dt="2021-04-29T12:49:28.290" v="4383"/>
          <ac:spMkLst>
            <pc:docMk/>
            <pc:sldMk cId="1085961484" sldId="268"/>
            <ac:spMk id="2" creationId="{FC4F146E-1C47-4560-8365-9C93825EA453}"/>
          </ac:spMkLst>
        </pc:spChg>
        <pc:spChg chg="mod">
          <ac:chgData name="Irene Eysink Smeets" userId="3a2d9bb19ce64eb5" providerId="LiveId" clId="{901528F3-3AD2-48FC-94F6-18E4913970BE}" dt="2021-04-29T12:48:37.327" v="4265" actId="20577"/>
          <ac:spMkLst>
            <pc:docMk/>
            <pc:sldMk cId="1085961484" sldId="268"/>
            <ac:spMk id="6" creationId="{22CF737A-F98B-4B5B-889D-AE43E7BBE5F7}"/>
          </ac:spMkLst>
        </pc:spChg>
      </pc:sldChg>
      <pc:sldChg chg="addSp delSp modSp mod ord modNotesTx">
        <pc:chgData name="Irene Eysink Smeets" userId="3a2d9bb19ce64eb5" providerId="LiveId" clId="{901528F3-3AD2-48FC-94F6-18E4913970BE}" dt="2021-05-20T08:51:04.336" v="9475" actId="20577"/>
        <pc:sldMkLst>
          <pc:docMk/>
          <pc:sldMk cId="2832741932" sldId="269"/>
        </pc:sldMkLst>
        <pc:spChg chg="del mod">
          <ac:chgData name="Irene Eysink Smeets" userId="3a2d9bb19ce64eb5" providerId="LiveId" clId="{901528F3-3AD2-48FC-94F6-18E4913970BE}" dt="2021-04-22T09:19:17.927" v="253" actId="478"/>
          <ac:spMkLst>
            <pc:docMk/>
            <pc:sldMk cId="2832741932" sldId="269"/>
            <ac:spMk id="3" creationId="{D8021BFF-20FA-4B42-B249-4150DBDE8C58}"/>
          </ac:spMkLst>
        </pc:spChg>
        <pc:spChg chg="add mod">
          <ac:chgData name="Irene Eysink Smeets" userId="3a2d9bb19ce64eb5" providerId="LiveId" clId="{901528F3-3AD2-48FC-94F6-18E4913970BE}" dt="2021-04-22T12:02:24.872" v="2096" actId="313"/>
          <ac:spMkLst>
            <pc:docMk/>
            <pc:sldMk cId="2832741932" sldId="269"/>
            <ac:spMk id="26" creationId="{56DC0219-13DB-488C-94BE-81FB08AEEB43}"/>
          </ac:spMkLst>
        </pc:spChg>
        <pc:spChg chg="add mod">
          <ac:chgData name="Irene Eysink Smeets" userId="3a2d9bb19ce64eb5" providerId="LiveId" clId="{901528F3-3AD2-48FC-94F6-18E4913970BE}" dt="2021-04-22T11:13:11.066" v="829" actId="1076"/>
          <ac:spMkLst>
            <pc:docMk/>
            <pc:sldMk cId="2832741932" sldId="269"/>
            <ac:spMk id="27" creationId="{2300CDC5-C3DE-4D25-BB7F-C91B030DC656}"/>
          </ac:spMkLst>
        </pc:spChg>
        <pc:spChg chg="add mod">
          <ac:chgData name="Irene Eysink Smeets" userId="3a2d9bb19ce64eb5" providerId="LiveId" clId="{901528F3-3AD2-48FC-94F6-18E4913970BE}" dt="2021-04-22T11:06:06.494" v="828" actId="1076"/>
          <ac:spMkLst>
            <pc:docMk/>
            <pc:sldMk cId="2832741932" sldId="269"/>
            <ac:spMk id="28" creationId="{6B16EEB2-00EE-486E-B277-8F7441FA9E3B}"/>
          </ac:spMkLst>
        </pc:spChg>
        <pc:spChg chg="add mod">
          <ac:chgData name="Irene Eysink Smeets" userId="3a2d9bb19ce64eb5" providerId="LiveId" clId="{901528F3-3AD2-48FC-94F6-18E4913970BE}" dt="2021-04-22T11:35:12.786" v="1713" actId="207"/>
          <ac:spMkLst>
            <pc:docMk/>
            <pc:sldMk cId="2832741932" sldId="269"/>
            <ac:spMk id="29" creationId="{CEFE0D16-B546-4AA2-BDC5-EA0D00461F6D}"/>
          </ac:spMkLst>
        </pc:spChg>
        <pc:picChg chg="add mod ord">
          <ac:chgData name="Irene Eysink Smeets" userId="3a2d9bb19ce64eb5" providerId="LiveId" clId="{901528F3-3AD2-48FC-94F6-18E4913970BE}" dt="2021-04-29T13:12:47.916" v="4733" actId="1076"/>
          <ac:picMkLst>
            <pc:docMk/>
            <pc:sldMk cId="2832741932" sldId="269"/>
            <ac:picMk id="3" creationId="{9DC1E084-D12C-4515-AFF9-4A12AA4D5D0A}"/>
          </ac:picMkLst>
        </pc:picChg>
        <pc:picChg chg="add mod">
          <ac:chgData name="Irene Eysink Smeets" userId="3a2d9bb19ce64eb5" providerId="LiveId" clId="{901528F3-3AD2-48FC-94F6-18E4913970BE}" dt="2021-04-29T13:12:40.459" v="4731" actId="1076"/>
          <ac:picMkLst>
            <pc:docMk/>
            <pc:sldMk cId="2832741932" sldId="269"/>
            <ac:picMk id="4" creationId="{6639FBA0-CE15-4EB6-AEC9-BE90B5F94241}"/>
          </ac:picMkLst>
        </pc:picChg>
        <pc:picChg chg="add del mod">
          <ac:chgData name="Irene Eysink Smeets" userId="3a2d9bb19ce64eb5" providerId="LiveId" clId="{901528F3-3AD2-48FC-94F6-18E4913970BE}" dt="2021-04-22T10:57:59.307" v="312" actId="478"/>
          <ac:picMkLst>
            <pc:docMk/>
            <pc:sldMk cId="2832741932" sldId="269"/>
            <ac:picMk id="4" creationId="{F3120B28-7E86-486E-B979-19544FCB45EE}"/>
          </ac:picMkLst>
        </pc:picChg>
        <pc:picChg chg="add del mod">
          <ac:chgData name="Irene Eysink Smeets" userId="3a2d9bb19ce64eb5" providerId="LiveId" clId="{901528F3-3AD2-48FC-94F6-18E4913970BE}" dt="2021-04-22T11:00:21.424" v="324" actId="931"/>
          <ac:picMkLst>
            <pc:docMk/>
            <pc:sldMk cId="2832741932" sldId="269"/>
            <ac:picMk id="11" creationId="{FECCDC88-62A7-4D88-91F2-902F1864938C}"/>
          </ac:picMkLst>
        </pc:picChg>
        <pc:picChg chg="add del mod">
          <ac:chgData name="Irene Eysink Smeets" userId="3a2d9bb19ce64eb5" providerId="LiveId" clId="{901528F3-3AD2-48FC-94F6-18E4913970BE}" dt="2021-04-22T11:00:21.424" v="324" actId="931"/>
          <ac:picMkLst>
            <pc:docMk/>
            <pc:sldMk cId="2832741932" sldId="269"/>
            <ac:picMk id="13" creationId="{F6996810-5A26-45AA-8017-C4CB6E429A6D}"/>
          </ac:picMkLst>
        </pc:picChg>
        <pc:picChg chg="add del mod">
          <ac:chgData name="Irene Eysink Smeets" userId="3a2d9bb19ce64eb5" providerId="LiveId" clId="{901528F3-3AD2-48FC-94F6-18E4913970BE}" dt="2021-04-22T11:00:21.424" v="324" actId="931"/>
          <ac:picMkLst>
            <pc:docMk/>
            <pc:sldMk cId="2832741932" sldId="269"/>
            <ac:picMk id="15" creationId="{D8B8CD52-B2B0-404F-98ED-9CE8AFDA9182}"/>
          </ac:picMkLst>
        </pc:picChg>
        <pc:picChg chg="add mod">
          <ac:chgData name="Irene Eysink Smeets" userId="3a2d9bb19ce64eb5" providerId="LiveId" clId="{901528F3-3AD2-48FC-94F6-18E4913970BE}" dt="2021-04-22T12:13:00.413" v="2353" actId="1076"/>
          <ac:picMkLst>
            <pc:docMk/>
            <pc:sldMk cId="2832741932" sldId="269"/>
            <ac:picMk id="17" creationId="{B00E6851-E005-4510-BB8A-2A3CEC4FA8E3}"/>
          </ac:picMkLst>
        </pc:picChg>
        <pc:picChg chg="add del mod">
          <ac:chgData name="Irene Eysink Smeets" userId="3a2d9bb19ce64eb5" providerId="LiveId" clId="{901528F3-3AD2-48FC-94F6-18E4913970BE}" dt="2021-04-29T13:12:14.698" v="4727" actId="478"/>
          <ac:picMkLst>
            <pc:docMk/>
            <pc:sldMk cId="2832741932" sldId="269"/>
            <ac:picMk id="19" creationId="{6A617AF6-90C8-4758-843E-080718EFE309}"/>
          </ac:picMkLst>
        </pc:picChg>
        <pc:picChg chg="add mod">
          <ac:chgData name="Irene Eysink Smeets" userId="3a2d9bb19ce64eb5" providerId="LiveId" clId="{901528F3-3AD2-48FC-94F6-18E4913970BE}" dt="2021-04-22T11:01:16.325" v="333" actId="1076"/>
          <ac:picMkLst>
            <pc:docMk/>
            <pc:sldMk cId="2832741932" sldId="269"/>
            <ac:picMk id="21" creationId="{D2D0E99D-BA68-496F-95C7-568A8C485074}"/>
          </ac:picMkLst>
        </pc:picChg>
        <pc:picChg chg="add del mod">
          <ac:chgData name="Irene Eysink Smeets" userId="3a2d9bb19ce64eb5" providerId="LiveId" clId="{901528F3-3AD2-48FC-94F6-18E4913970BE}" dt="2021-04-22T12:13:20.677" v="2358" actId="478"/>
          <ac:picMkLst>
            <pc:docMk/>
            <pc:sldMk cId="2832741932" sldId="269"/>
            <ac:picMk id="25" creationId="{6635E071-E135-4FF8-B0EB-5BED7CBD5DFA}"/>
          </ac:picMkLst>
        </pc:picChg>
        <pc:cxnChg chg="add del mod">
          <ac:chgData name="Irene Eysink Smeets" userId="3a2d9bb19ce64eb5" providerId="LiveId" clId="{901528F3-3AD2-48FC-94F6-18E4913970BE}" dt="2021-04-22T10:58:00.806" v="313" actId="478"/>
          <ac:cxnSpMkLst>
            <pc:docMk/>
            <pc:sldMk cId="2832741932" sldId="269"/>
            <ac:cxnSpMk id="6" creationId="{F0A8FF1A-ED0D-4088-B26D-4B543FDB0559}"/>
          </ac:cxnSpMkLst>
        </pc:cxnChg>
        <pc:cxnChg chg="add del mod">
          <ac:chgData name="Irene Eysink Smeets" userId="3a2d9bb19ce64eb5" providerId="LiveId" clId="{901528F3-3AD2-48FC-94F6-18E4913970BE}" dt="2021-04-22T10:58:01.989" v="314" actId="478"/>
          <ac:cxnSpMkLst>
            <pc:docMk/>
            <pc:sldMk cId="2832741932" sldId="269"/>
            <ac:cxnSpMk id="8" creationId="{B92C1029-660F-4DA6-BD32-B2B24B5A4494}"/>
          </ac:cxnSpMkLst>
        </pc:cxnChg>
        <pc:cxnChg chg="add mod">
          <ac:chgData name="Irene Eysink Smeets" userId="3a2d9bb19ce64eb5" providerId="LiveId" clId="{901528F3-3AD2-48FC-94F6-18E4913970BE}" dt="2021-04-22T12:13:07.830" v="2355" actId="14100"/>
          <ac:cxnSpMkLst>
            <pc:docMk/>
            <pc:sldMk cId="2832741932" sldId="269"/>
            <ac:cxnSpMk id="23" creationId="{1A79C52B-ABB0-4E6A-A289-47F494CA8A62}"/>
          </ac:cxnSpMkLst>
        </pc:cxnChg>
      </pc:sldChg>
      <pc:sldChg chg="del">
        <pc:chgData name="Irene Eysink Smeets" userId="3a2d9bb19ce64eb5" providerId="LiveId" clId="{901528F3-3AD2-48FC-94F6-18E4913970BE}" dt="2021-04-15T12:53:11.570" v="4" actId="47"/>
        <pc:sldMkLst>
          <pc:docMk/>
          <pc:sldMk cId="616766630" sldId="270"/>
        </pc:sldMkLst>
      </pc:sldChg>
      <pc:sldChg chg="addSp delSp modSp new del mod ord">
        <pc:chgData name="Irene Eysink Smeets" userId="3a2d9bb19ce64eb5" providerId="LiveId" clId="{901528F3-3AD2-48FC-94F6-18E4913970BE}" dt="2021-05-06T09:51:43.951" v="4768" actId="2696"/>
        <pc:sldMkLst>
          <pc:docMk/>
          <pc:sldMk cId="3977932687" sldId="270"/>
        </pc:sldMkLst>
        <pc:spChg chg="del">
          <ac:chgData name="Irene Eysink Smeets" userId="3a2d9bb19ce64eb5" providerId="LiveId" clId="{901528F3-3AD2-48FC-94F6-18E4913970BE}" dt="2021-04-22T09:20:03.938" v="255" actId="478"/>
          <ac:spMkLst>
            <pc:docMk/>
            <pc:sldMk cId="3977932687" sldId="270"/>
            <ac:spMk id="2" creationId="{3DC99445-CDDB-4CC2-A9AF-BEF716852C69}"/>
          </ac:spMkLst>
        </pc:spChg>
        <pc:spChg chg="del">
          <ac:chgData name="Irene Eysink Smeets" userId="3a2d9bb19ce64eb5" providerId="LiveId" clId="{901528F3-3AD2-48FC-94F6-18E4913970BE}" dt="2021-04-22T09:20:07.775" v="256" actId="478"/>
          <ac:spMkLst>
            <pc:docMk/>
            <pc:sldMk cId="3977932687" sldId="270"/>
            <ac:spMk id="3" creationId="{527EE1DD-2F6A-4A13-AF24-0F66BAC3F217}"/>
          </ac:spMkLst>
        </pc:spChg>
        <pc:spChg chg="add mod">
          <ac:chgData name="Irene Eysink Smeets" userId="3a2d9bb19ce64eb5" providerId="LiveId" clId="{901528F3-3AD2-48FC-94F6-18E4913970BE}" dt="2021-05-06T09:51:32.789" v="4767" actId="1076"/>
          <ac:spMkLst>
            <pc:docMk/>
            <pc:sldMk cId="3977932687" sldId="270"/>
            <ac:spMk id="4" creationId="{FC15C544-4E19-4E30-BEFC-4DFED2DCC139}"/>
          </ac:spMkLst>
        </pc:spChg>
        <pc:spChg chg="add del mod">
          <ac:chgData name="Irene Eysink Smeets" userId="3a2d9bb19ce64eb5" providerId="LiveId" clId="{901528F3-3AD2-48FC-94F6-18E4913970BE}" dt="2021-04-22T09:22:04.251" v="275" actId="478"/>
          <ac:spMkLst>
            <pc:docMk/>
            <pc:sldMk cId="3977932687" sldId="270"/>
            <ac:spMk id="7" creationId="{D70BE5CE-6711-4C93-807C-1D91CE98258F}"/>
          </ac:spMkLst>
        </pc:spChg>
        <pc:picChg chg="add del mod">
          <ac:chgData name="Irene Eysink Smeets" userId="3a2d9bb19ce64eb5" providerId="LiveId" clId="{901528F3-3AD2-48FC-94F6-18E4913970BE}" dt="2021-05-06T09:51:01.426" v="4734" actId="478"/>
          <ac:picMkLst>
            <pc:docMk/>
            <pc:sldMk cId="3977932687" sldId="270"/>
            <ac:picMk id="6" creationId="{5EE4BC68-703E-4291-99E1-8C0A5ED057A0}"/>
          </ac:picMkLst>
        </pc:picChg>
      </pc:sldChg>
      <pc:sldChg chg="addSp delSp modSp new del mod">
        <pc:chgData name="Irene Eysink Smeets" userId="3a2d9bb19ce64eb5" providerId="LiveId" clId="{901528F3-3AD2-48FC-94F6-18E4913970BE}" dt="2021-04-22T09:23:56.273" v="294" actId="2696"/>
        <pc:sldMkLst>
          <pc:docMk/>
          <pc:sldMk cId="376468797" sldId="271"/>
        </pc:sldMkLst>
        <pc:spChg chg="del">
          <ac:chgData name="Irene Eysink Smeets" userId="3a2d9bb19ce64eb5" providerId="LiveId" clId="{901528F3-3AD2-48FC-94F6-18E4913970BE}" dt="2021-04-22T09:23:34.193" v="279" actId="478"/>
          <ac:spMkLst>
            <pc:docMk/>
            <pc:sldMk cId="376468797" sldId="271"/>
            <ac:spMk id="2" creationId="{E9FBDD95-A181-46F7-9D99-4A29BFE63009}"/>
          </ac:spMkLst>
        </pc:spChg>
        <pc:spChg chg="del">
          <ac:chgData name="Irene Eysink Smeets" userId="3a2d9bb19ce64eb5" providerId="LiveId" clId="{901528F3-3AD2-48FC-94F6-18E4913970BE}" dt="2021-04-22T09:23:35.807" v="280" actId="478"/>
          <ac:spMkLst>
            <pc:docMk/>
            <pc:sldMk cId="376468797" sldId="271"/>
            <ac:spMk id="3" creationId="{3441985D-D6B7-43B0-B15E-FD8BE258B521}"/>
          </ac:spMkLst>
        </pc:spChg>
        <pc:spChg chg="add mod">
          <ac:chgData name="Irene Eysink Smeets" userId="3a2d9bb19ce64eb5" providerId="LiveId" clId="{901528F3-3AD2-48FC-94F6-18E4913970BE}" dt="2021-04-22T09:23:48.684" v="293" actId="20577"/>
          <ac:spMkLst>
            <pc:docMk/>
            <pc:sldMk cId="376468797" sldId="271"/>
            <ac:spMk id="4" creationId="{8D909837-FF72-47B0-A2F8-AC64067FCCD0}"/>
          </ac:spMkLst>
        </pc:spChg>
      </pc:sldChg>
      <pc:sldChg chg="addSp delSp modSp new mod modNotesTx">
        <pc:chgData name="Irene Eysink Smeets" userId="3a2d9bb19ce64eb5" providerId="LiveId" clId="{901528F3-3AD2-48FC-94F6-18E4913970BE}" dt="2021-05-06T12:15:05.482" v="7348" actId="1076"/>
        <pc:sldMkLst>
          <pc:docMk/>
          <pc:sldMk cId="4269056928" sldId="271"/>
        </pc:sldMkLst>
        <pc:spChg chg="del">
          <ac:chgData name="Irene Eysink Smeets" userId="3a2d9bb19ce64eb5" providerId="LiveId" clId="{901528F3-3AD2-48FC-94F6-18E4913970BE}" dt="2021-04-22T11:16:18.683" v="974" actId="478"/>
          <ac:spMkLst>
            <pc:docMk/>
            <pc:sldMk cId="4269056928" sldId="271"/>
            <ac:spMk id="2" creationId="{30B029CA-BBFC-455C-990C-AC3FC44EA8F3}"/>
          </ac:spMkLst>
        </pc:spChg>
        <pc:spChg chg="del">
          <ac:chgData name="Irene Eysink Smeets" userId="3a2d9bb19ce64eb5" providerId="LiveId" clId="{901528F3-3AD2-48FC-94F6-18E4913970BE}" dt="2021-04-22T11:16:21.763" v="975" actId="478"/>
          <ac:spMkLst>
            <pc:docMk/>
            <pc:sldMk cId="4269056928" sldId="271"/>
            <ac:spMk id="3" creationId="{0E85566B-470C-437E-BE17-BBAB4941854E}"/>
          </ac:spMkLst>
        </pc:spChg>
        <pc:spChg chg="add mod">
          <ac:chgData name="Irene Eysink Smeets" userId="3a2d9bb19ce64eb5" providerId="LiveId" clId="{901528F3-3AD2-48FC-94F6-18E4913970BE}" dt="2021-04-22T11:37:06.350" v="1835" actId="1076"/>
          <ac:spMkLst>
            <pc:docMk/>
            <pc:sldMk cId="4269056928" sldId="271"/>
            <ac:spMk id="4" creationId="{EBA6C950-ECA6-41E3-ADDC-14BD9FDE715D}"/>
          </ac:spMkLst>
        </pc:spChg>
        <pc:spChg chg="add del mod">
          <ac:chgData name="Irene Eysink Smeets" userId="3a2d9bb19ce64eb5" providerId="LiveId" clId="{901528F3-3AD2-48FC-94F6-18E4913970BE}" dt="2021-04-22T11:31:49.290" v="1414" actId="478"/>
          <ac:spMkLst>
            <pc:docMk/>
            <pc:sldMk cId="4269056928" sldId="271"/>
            <ac:spMk id="7" creationId="{7F4361B5-0476-48F3-9BE1-6D06E054D89E}"/>
          </ac:spMkLst>
        </pc:spChg>
        <pc:spChg chg="add mod">
          <ac:chgData name="Irene Eysink Smeets" userId="3a2d9bb19ce64eb5" providerId="LiveId" clId="{901528F3-3AD2-48FC-94F6-18E4913970BE}" dt="2021-04-22T11:28:58.336" v="1397" actId="1076"/>
          <ac:spMkLst>
            <pc:docMk/>
            <pc:sldMk cId="4269056928" sldId="271"/>
            <ac:spMk id="8" creationId="{2BE09169-FC90-4FB8-A092-E1C0CF913686}"/>
          </ac:spMkLst>
        </pc:spChg>
        <pc:spChg chg="add mod">
          <ac:chgData name="Irene Eysink Smeets" userId="3a2d9bb19ce64eb5" providerId="LiveId" clId="{901528F3-3AD2-48FC-94F6-18E4913970BE}" dt="2021-04-22T11:35:51.435" v="1728" actId="14100"/>
          <ac:spMkLst>
            <pc:docMk/>
            <pc:sldMk cId="4269056928" sldId="271"/>
            <ac:spMk id="19" creationId="{3238E780-F36D-4B25-8958-9D2A57ECDB38}"/>
          </ac:spMkLst>
        </pc:spChg>
        <pc:spChg chg="add mod">
          <ac:chgData name="Irene Eysink Smeets" userId="3a2d9bb19ce64eb5" providerId="LiveId" clId="{901528F3-3AD2-48FC-94F6-18E4913970BE}" dt="2021-04-22T11:37:03.085" v="1834" actId="1076"/>
          <ac:spMkLst>
            <pc:docMk/>
            <pc:sldMk cId="4269056928" sldId="271"/>
            <ac:spMk id="20" creationId="{6D4C99B9-1D4C-42E9-9FAB-87BEBBC99F66}"/>
          </ac:spMkLst>
        </pc:spChg>
        <pc:picChg chg="add mod">
          <ac:chgData name="Irene Eysink Smeets" userId="3a2d9bb19ce64eb5" providerId="LiveId" clId="{901528F3-3AD2-48FC-94F6-18E4913970BE}" dt="2021-05-06T12:15:05.482" v="7348" actId="1076"/>
          <ac:picMkLst>
            <pc:docMk/>
            <pc:sldMk cId="4269056928" sldId="271"/>
            <ac:picMk id="5" creationId="{E39A3BAB-B0DA-4278-A463-CABAD69F8DE8}"/>
          </ac:picMkLst>
        </pc:picChg>
        <pc:picChg chg="add mod">
          <ac:chgData name="Irene Eysink Smeets" userId="3a2d9bb19ce64eb5" providerId="LiveId" clId="{901528F3-3AD2-48FC-94F6-18E4913970BE}" dt="2021-04-22T12:12:29.818" v="2348" actId="1076"/>
          <ac:picMkLst>
            <pc:docMk/>
            <pc:sldMk cId="4269056928" sldId="271"/>
            <ac:picMk id="6" creationId="{DD33767C-05F2-4AB7-BB23-5A10DD467F2B}"/>
          </ac:picMkLst>
        </pc:picChg>
        <pc:picChg chg="add mod">
          <ac:chgData name="Irene Eysink Smeets" userId="3a2d9bb19ce64eb5" providerId="LiveId" clId="{901528F3-3AD2-48FC-94F6-18E4913970BE}" dt="2021-04-22T12:12:38.138" v="2350" actId="1076"/>
          <ac:picMkLst>
            <pc:docMk/>
            <pc:sldMk cId="4269056928" sldId="271"/>
            <ac:picMk id="7" creationId="{C0C9F413-582A-4545-A9E2-18FB70467ADD}"/>
          </ac:picMkLst>
        </pc:picChg>
        <pc:picChg chg="add mod">
          <ac:chgData name="Irene Eysink Smeets" userId="3a2d9bb19ce64eb5" providerId="LiveId" clId="{901528F3-3AD2-48FC-94F6-18E4913970BE}" dt="2021-04-22T11:28:46.159" v="1394" actId="14100"/>
          <ac:picMkLst>
            <pc:docMk/>
            <pc:sldMk cId="4269056928" sldId="271"/>
            <ac:picMk id="9" creationId="{11FDA235-9510-45EB-BA65-B0CFD61C0FE9}"/>
          </ac:picMkLst>
        </pc:picChg>
        <pc:picChg chg="add mod">
          <ac:chgData name="Irene Eysink Smeets" userId="3a2d9bb19ce64eb5" providerId="LiveId" clId="{901528F3-3AD2-48FC-94F6-18E4913970BE}" dt="2021-04-22T11:28:28.621" v="1389" actId="14100"/>
          <ac:picMkLst>
            <pc:docMk/>
            <pc:sldMk cId="4269056928" sldId="271"/>
            <ac:picMk id="10" creationId="{3E36681E-F125-4B2B-8322-A8B8DB1C50F5}"/>
          </ac:picMkLst>
        </pc:picChg>
        <pc:picChg chg="add mod">
          <ac:chgData name="Irene Eysink Smeets" userId="3a2d9bb19ce64eb5" providerId="LiveId" clId="{901528F3-3AD2-48FC-94F6-18E4913970BE}" dt="2021-04-22T12:12:34.403" v="2349" actId="1076"/>
          <ac:picMkLst>
            <pc:docMk/>
            <pc:sldMk cId="4269056928" sldId="271"/>
            <ac:picMk id="11" creationId="{BD1865AB-9108-411A-B128-E12B9962D3F3}"/>
          </ac:picMkLst>
        </pc:picChg>
        <pc:picChg chg="add mod">
          <ac:chgData name="Irene Eysink Smeets" userId="3a2d9bb19ce64eb5" providerId="LiveId" clId="{901528F3-3AD2-48FC-94F6-18E4913970BE}" dt="2021-04-22T11:30:44.581" v="1408" actId="1076"/>
          <ac:picMkLst>
            <pc:docMk/>
            <pc:sldMk cId="4269056928" sldId="271"/>
            <ac:picMk id="17" creationId="{C611B3E1-28ED-4C19-9E6E-96416C3C0D46}"/>
          </ac:picMkLst>
        </pc:picChg>
        <pc:picChg chg="add del mod">
          <ac:chgData name="Irene Eysink Smeets" userId="3a2d9bb19ce64eb5" providerId="LiveId" clId="{901528F3-3AD2-48FC-94F6-18E4913970BE}" dt="2021-04-22T11:31:31.640" v="1411" actId="478"/>
          <ac:picMkLst>
            <pc:docMk/>
            <pc:sldMk cId="4269056928" sldId="271"/>
            <ac:picMk id="18" creationId="{C78E5D64-B4F8-4CF1-BE87-B317A67C314D}"/>
          </ac:picMkLst>
        </pc:picChg>
        <pc:cxnChg chg="add mod">
          <ac:chgData name="Irene Eysink Smeets" userId="3a2d9bb19ce64eb5" providerId="LiveId" clId="{901528F3-3AD2-48FC-94F6-18E4913970BE}" dt="2021-04-22T12:12:40.635" v="2351" actId="1076"/>
          <ac:cxnSpMkLst>
            <pc:docMk/>
            <pc:sldMk cId="4269056928" sldId="271"/>
            <ac:cxnSpMk id="3" creationId="{6D9684AD-2C56-4AC8-ADA2-0591086CE2F6}"/>
          </ac:cxnSpMkLst>
        </pc:cxnChg>
        <pc:cxnChg chg="add del">
          <ac:chgData name="Irene Eysink Smeets" userId="3a2d9bb19ce64eb5" providerId="LiveId" clId="{901528F3-3AD2-48FC-94F6-18E4913970BE}" dt="2021-04-22T11:29:20.100" v="1399" actId="11529"/>
          <ac:cxnSpMkLst>
            <pc:docMk/>
            <pc:sldMk cId="4269056928" sldId="271"/>
            <ac:cxnSpMk id="12" creationId="{735588F9-656C-4748-AF30-EFF3C8CAFEF9}"/>
          </ac:cxnSpMkLst>
        </pc:cxnChg>
        <pc:cxnChg chg="add del">
          <ac:chgData name="Irene Eysink Smeets" userId="3a2d9bb19ce64eb5" providerId="LiveId" clId="{901528F3-3AD2-48FC-94F6-18E4913970BE}" dt="2021-04-22T11:29:35.077" v="1401" actId="11529"/>
          <ac:cxnSpMkLst>
            <pc:docMk/>
            <pc:sldMk cId="4269056928" sldId="271"/>
            <ac:cxnSpMk id="14" creationId="{D16D9099-0DB3-4950-99FA-6F4E49D3BDB2}"/>
          </ac:cxnSpMkLst>
        </pc:cxnChg>
        <pc:cxnChg chg="add mod">
          <ac:chgData name="Irene Eysink Smeets" userId="3a2d9bb19ce64eb5" providerId="LiveId" clId="{901528F3-3AD2-48FC-94F6-18E4913970BE}" dt="2021-04-22T11:30:32.682" v="1405" actId="1582"/>
          <ac:cxnSpMkLst>
            <pc:docMk/>
            <pc:sldMk cId="4269056928" sldId="271"/>
            <ac:cxnSpMk id="16" creationId="{18AF2188-F9D5-494F-9FC2-776368F45E8A}"/>
          </ac:cxnSpMkLst>
        </pc:cxnChg>
      </pc:sldChg>
      <pc:sldChg chg="addSp delSp modSp new mod">
        <pc:chgData name="Irene Eysink Smeets" userId="3a2d9bb19ce64eb5" providerId="LiveId" clId="{901528F3-3AD2-48FC-94F6-18E4913970BE}" dt="2021-05-06T12:16:14.715" v="7358" actId="1076"/>
        <pc:sldMkLst>
          <pc:docMk/>
          <pc:sldMk cId="3175905733" sldId="272"/>
        </pc:sldMkLst>
        <pc:spChg chg="del">
          <ac:chgData name="Irene Eysink Smeets" userId="3a2d9bb19ce64eb5" providerId="LiveId" clId="{901528F3-3AD2-48FC-94F6-18E4913970BE}" dt="2021-04-22T11:39:02.601" v="1921" actId="478"/>
          <ac:spMkLst>
            <pc:docMk/>
            <pc:sldMk cId="3175905733" sldId="272"/>
            <ac:spMk id="2" creationId="{32DD227B-940E-4EDB-8E18-E158E4F7E302}"/>
          </ac:spMkLst>
        </pc:spChg>
        <pc:spChg chg="add mod">
          <ac:chgData name="Irene Eysink Smeets" userId="3a2d9bb19ce64eb5" providerId="LiveId" clId="{901528F3-3AD2-48FC-94F6-18E4913970BE}" dt="2021-04-22T12:03:25.168" v="2109" actId="1076"/>
          <ac:spMkLst>
            <pc:docMk/>
            <pc:sldMk cId="3175905733" sldId="272"/>
            <ac:spMk id="2" creationId="{F4E8AA6A-F0F6-44DE-8657-9FB184782220}"/>
          </ac:spMkLst>
        </pc:spChg>
        <pc:spChg chg="add mod">
          <ac:chgData name="Irene Eysink Smeets" userId="3a2d9bb19ce64eb5" providerId="LiveId" clId="{901528F3-3AD2-48FC-94F6-18E4913970BE}" dt="2021-04-22T12:03:34.709" v="2110"/>
          <ac:spMkLst>
            <pc:docMk/>
            <pc:sldMk cId="3175905733" sldId="272"/>
            <ac:spMk id="3" creationId="{0E39ABA2-1096-4E7F-B0EA-49F79E9E718D}"/>
          </ac:spMkLst>
        </pc:spChg>
        <pc:spChg chg="del">
          <ac:chgData name="Irene Eysink Smeets" userId="3a2d9bb19ce64eb5" providerId="LiveId" clId="{901528F3-3AD2-48FC-94F6-18E4913970BE}" dt="2021-04-22T11:39:05.920" v="1922" actId="478"/>
          <ac:spMkLst>
            <pc:docMk/>
            <pc:sldMk cId="3175905733" sldId="272"/>
            <ac:spMk id="3" creationId="{786CA90C-7F94-447D-9CE5-A51C73D4B8BD}"/>
          </ac:spMkLst>
        </pc:spChg>
        <pc:spChg chg="add mod">
          <ac:chgData name="Irene Eysink Smeets" userId="3a2d9bb19ce64eb5" providerId="LiveId" clId="{901528F3-3AD2-48FC-94F6-18E4913970BE}" dt="2021-04-22T12:03:47.979" v="2114" actId="1076"/>
          <ac:spMkLst>
            <pc:docMk/>
            <pc:sldMk cId="3175905733" sldId="272"/>
            <ac:spMk id="4" creationId="{24B2B784-A862-4A9C-8BB2-D060A8D5267B}"/>
          </ac:spMkLst>
        </pc:spChg>
        <pc:spChg chg="add mod">
          <ac:chgData name="Irene Eysink Smeets" userId="3a2d9bb19ce64eb5" providerId="LiveId" clId="{901528F3-3AD2-48FC-94F6-18E4913970BE}" dt="2021-04-22T12:03:43.396" v="2113" actId="1076"/>
          <ac:spMkLst>
            <pc:docMk/>
            <pc:sldMk cId="3175905733" sldId="272"/>
            <ac:spMk id="5" creationId="{631FF27E-0254-415F-899E-D115DFC54F5A}"/>
          </ac:spMkLst>
        </pc:spChg>
        <pc:spChg chg="add mod">
          <ac:chgData name="Irene Eysink Smeets" userId="3a2d9bb19ce64eb5" providerId="LiveId" clId="{901528F3-3AD2-48FC-94F6-18E4913970BE}" dt="2021-05-06T12:10:58.382" v="7345" actId="1076"/>
          <ac:spMkLst>
            <pc:docMk/>
            <pc:sldMk cId="3175905733" sldId="272"/>
            <ac:spMk id="6" creationId="{4E567E45-46D3-43BF-9709-7F29AFCA8FE5}"/>
          </ac:spMkLst>
        </pc:spChg>
        <pc:spChg chg="add mod">
          <ac:chgData name="Irene Eysink Smeets" userId="3a2d9bb19ce64eb5" providerId="LiveId" clId="{901528F3-3AD2-48FC-94F6-18E4913970BE}" dt="2021-05-06T12:16:09.691" v="7357" actId="5793"/>
          <ac:spMkLst>
            <pc:docMk/>
            <pc:sldMk cId="3175905733" sldId="272"/>
            <ac:spMk id="9" creationId="{8F899DEC-CDFF-4B04-867D-6B46BDCD8774}"/>
          </ac:spMkLst>
        </pc:spChg>
        <pc:picChg chg="add mod">
          <ac:chgData name="Irene Eysink Smeets" userId="3a2d9bb19ce64eb5" providerId="LiveId" clId="{901528F3-3AD2-48FC-94F6-18E4913970BE}" dt="2021-04-22T12:04:25.334" v="2121" actId="1076"/>
          <ac:picMkLst>
            <pc:docMk/>
            <pc:sldMk cId="3175905733" sldId="272"/>
            <ac:picMk id="8" creationId="{974B50E3-7494-4C9C-8EEA-307C61EBAED7}"/>
          </ac:picMkLst>
        </pc:picChg>
        <pc:picChg chg="add mod">
          <ac:chgData name="Irene Eysink Smeets" userId="3a2d9bb19ce64eb5" providerId="LiveId" clId="{901528F3-3AD2-48FC-94F6-18E4913970BE}" dt="2021-05-06T12:11:09.752" v="7346" actId="1076"/>
          <ac:picMkLst>
            <pc:docMk/>
            <pc:sldMk cId="3175905733" sldId="272"/>
            <ac:picMk id="11" creationId="{2E0255F0-840F-4114-93FC-313D7ABF2E94}"/>
          </ac:picMkLst>
        </pc:picChg>
        <pc:picChg chg="add mod">
          <ac:chgData name="Irene Eysink Smeets" userId="3a2d9bb19ce64eb5" providerId="LiveId" clId="{901528F3-3AD2-48FC-94F6-18E4913970BE}" dt="2021-05-06T12:16:14.715" v="7358" actId="1076"/>
          <ac:picMkLst>
            <pc:docMk/>
            <pc:sldMk cId="3175905733" sldId="272"/>
            <ac:picMk id="12" creationId="{4EAEA860-9DDA-46B3-9594-A48A41FBF94C}"/>
          </ac:picMkLst>
        </pc:picChg>
        <pc:picChg chg="add del mod">
          <ac:chgData name="Irene Eysink Smeets" userId="3a2d9bb19ce64eb5" providerId="LiveId" clId="{901528F3-3AD2-48FC-94F6-18E4913970BE}" dt="2021-04-22T12:10:06.456" v="2321" actId="478"/>
          <ac:picMkLst>
            <pc:docMk/>
            <pc:sldMk cId="3175905733" sldId="272"/>
            <ac:picMk id="13" creationId="{693E717C-B377-4976-910C-AE9B1B95D444}"/>
          </ac:picMkLst>
        </pc:picChg>
        <pc:picChg chg="add del mod ord">
          <ac:chgData name="Irene Eysink Smeets" userId="3a2d9bb19ce64eb5" providerId="LiveId" clId="{901528F3-3AD2-48FC-94F6-18E4913970BE}" dt="2021-04-22T12:11:52.654" v="2338" actId="478"/>
          <ac:picMkLst>
            <pc:docMk/>
            <pc:sldMk cId="3175905733" sldId="272"/>
            <ac:picMk id="16" creationId="{C6E91935-5EF9-4702-9374-9AE3B56F907A}"/>
          </ac:picMkLst>
        </pc:picChg>
        <pc:picChg chg="add del mod ord">
          <ac:chgData name="Irene Eysink Smeets" userId="3a2d9bb19ce64eb5" providerId="LiveId" clId="{901528F3-3AD2-48FC-94F6-18E4913970BE}" dt="2021-04-22T12:11:53.843" v="2339" actId="478"/>
          <ac:picMkLst>
            <pc:docMk/>
            <pc:sldMk cId="3175905733" sldId="272"/>
            <ac:picMk id="17" creationId="{CF6C932B-09F1-40CE-BA83-267C727E2E3A}"/>
          </ac:picMkLst>
        </pc:picChg>
        <pc:picChg chg="add mod">
          <ac:chgData name="Irene Eysink Smeets" userId="3a2d9bb19ce64eb5" providerId="LiveId" clId="{901528F3-3AD2-48FC-94F6-18E4913970BE}" dt="2021-04-22T12:10:25.320" v="2325" actId="1076"/>
          <ac:picMkLst>
            <pc:docMk/>
            <pc:sldMk cId="3175905733" sldId="272"/>
            <ac:picMk id="19" creationId="{5C4D464B-DBCE-4969-9750-7C34D77E9803}"/>
          </ac:picMkLst>
        </pc:picChg>
        <pc:picChg chg="add del mod">
          <ac:chgData name="Irene Eysink Smeets" userId="3a2d9bb19ce64eb5" providerId="LiveId" clId="{901528F3-3AD2-48FC-94F6-18E4913970BE}" dt="2021-04-22T12:11:54.877" v="2340" actId="478"/>
          <ac:picMkLst>
            <pc:docMk/>
            <pc:sldMk cId="3175905733" sldId="272"/>
            <ac:picMk id="20" creationId="{D2C8235A-5AB2-4B3E-AA74-91904F763C75}"/>
          </ac:picMkLst>
        </pc:picChg>
        <pc:cxnChg chg="add mod">
          <ac:chgData name="Irene Eysink Smeets" userId="3a2d9bb19ce64eb5" providerId="LiveId" clId="{901528F3-3AD2-48FC-94F6-18E4913970BE}" dt="2021-04-22T12:04:12.881" v="2118" actId="1582"/>
          <ac:cxnSpMkLst>
            <pc:docMk/>
            <pc:sldMk cId="3175905733" sldId="272"/>
            <ac:cxnSpMk id="7" creationId="{1FB4BDA6-867B-41A0-AA48-F9361258406A}"/>
          </ac:cxnSpMkLst>
        </pc:cxnChg>
        <pc:cxnChg chg="add mod ord">
          <ac:chgData name="Irene Eysink Smeets" userId="3a2d9bb19ce64eb5" providerId="LiveId" clId="{901528F3-3AD2-48FC-94F6-18E4913970BE}" dt="2021-04-22T12:11:37.621" v="2336" actId="1582"/>
          <ac:cxnSpMkLst>
            <pc:docMk/>
            <pc:sldMk cId="3175905733" sldId="272"/>
            <ac:cxnSpMk id="15" creationId="{728C0B53-2176-44AF-82EB-E6A583C820B9}"/>
          </ac:cxnSpMkLst>
        </pc:cxnChg>
        <pc:cxnChg chg="add mod">
          <ac:chgData name="Irene Eysink Smeets" userId="3a2d9bb19ce64eb5" providerId="LiveId" clId="{901528F3-3AD2-48FC-94F6-18E4913970BE}" dt="2021-04-22T12:11:57.726" v="2341" actId="1076"/>
          <ac:cxnSpMkLst>
            <pc:docMk/>
            <pc:sldMk cId="3175905733" sldId="272"/>
            <ac:cxnSpMk id="21" creationId="{5B06CBDF-EDC0-4B4E-8D27-1CE1A3AE9BC0}"/>
          </ac:cxnSpMkLst>
        </pc:cxnChg>
        <pc:cxnChg chg="add mod">
          <ac:chgData name="Irene Eysink Smeets" userId="3a2d9bb19ce64eb5" providerId="LiveId" clId="{901528F3-3AD2-48FC-94F6-18E4913970BE}" dt="2021-04-22T12:12:06.007" v="2343" actId="1076"/>
          <ac:cxnSpMkLst>
            <pc:docMk/>
            <pc:sldMk cId="3175905733" sldId="272"/>
            <ac:cxnSpMk id="22" creationId="{F9BA79D7-DF31-48E1-9D4D-052285C9ED66}"/>
          </ac:cxnSpMkLst>
        </pc:cxnChg>
        <pc:cxnChg chg="add mod">
          <ac:chgData name="Irene Eysink Smeets" userId="3a2d9bb19ce64eb5" providerId="LiveId" clId="{901528F3-3AD2-48FC-94F6-18E4913970BE}" dt="2021-04-22T12:12:13.657" v="2345" actId="1076"/>
          <ac:cxnSpMkLst>
            <pc:docMk/>
            <pc:sldMk cId="3175905733" sldId="272"/>
            <ac:cxnSpMk id="23" creationId="{A4143578-6F82-46D6-8FAA-9ADE2C273B3F}"/>
          </ac:cxnSpMkLst>
        </pc:cxnChg>
      </pc:sldChg>
      <pc:sldChg chg="del">
        <pc:chgData name="Irene Eysink Smeets" userId="3a2d9bb19ce64eb5" providerId="LiveId" clId="{901528F3-3AD2-48FC-94F6-18E4913970BE}" dt="2021-04-15T12:53:13.405" v="5" actId="47"/>
        <pc:sldMkLst>
          <pc:docMk/>
          <pc:sldMk cId="3908310407" sldId="272"/>
        </pc:sldMkLst>
      </pc:sldChg>
      <pc:sldChg chg="del">
        <pc:chgData name="Irene Eysink Smeets" userId="3a2d9bb19ce64eb5" providerId="LiveId" clId="{901528F3-3AD2-48FC-94F6-18E4913970BE}" dt="2021-04-15T12:53:22.824" v="9" actId="47"/>
        <pc:sldMkLst>
          <pc:docMk/>
          <pc:sldMk cId="497373416" sldId="273"/>
        </pc:sldMkLst>
      </pc:sldChg>
      <pc:sldChg chg="addSp delSp modSp new mod modNotesTx">
        <pc:chgData name="Irene Eysink Smeets" userId="3a2d9bb19ce64eb5" providerId="LiveId" clId="{901528F3-3AD2-48FC-94F6-18E4913970BE}" dt="2021-05-27T13:29:02.671" v="10190"/>
        <pc:sldMkLst>
          <pc:docMk/>
          <pc:sldMk cId="3196847554" sldId="273"/>
        </pc:sldMkLst>
        <pc:spChg chg="del">
          <ac:chgData name="Irene Eysink Smeets" userId="3a2d9bb19ce64eb5" providerId="LiveId" clId="{901528F3-3AD2-48FC-94F6-18E4913970BE}" dt="2021-04-22T12:51:25.268" v="2362" actId="478"/>
          <ac:spMkLst>
            <pc:docMk/>
            <pc:sldMk cId="3196847554" sldId="273"/>
            <ac:spMk id="2" creationId="{DCB79CC8-4C4C-4B26-B6D7-9149185B3835}"/>
          </ac:spMkLst>
        </pc:spChg>
        <pc:spChg chg="del">
          <ac:chgData name="Irene Eysink Smeets" userId="3a2d9bb19ce64eb5" providerId="LiveId" clId="{901528F3-3AD2-48FC-94F6-18E4913970BE}" dt="2021-04-22T12:51:28.062" v="2363" actId="478"/>
          <ac:spMkLst>
            <pc:docMk/>
            <pc:sldMk cId="3196847554" sldId="273"/>
            <ac:spMk id="3" creationId="{2ADB60E9-E0E9-479B-A839-51FDD7834767}"/>
          </ac:spMkLst>
        </pc:spChg>
        <pc:spChg chg="add mod">
          <ac:chgData name="Irene Eysink Smeets" userId="3a2d9bb19ce64eb5" providerId="LiveId" clId="{901528F3-3AD2-48FC-94F6-18E4913970BE}" dt="2021-04-22T12:51:58.202" v="2381" actId="1076"/>
          <ac:spMkLst>
            <pc:docMk/>
            <pc:sldMk cId="3196847554" sldId="273"/>
            <ac:spMk id="4" creationId="{5641EF66-3E56-43FA-8F7F-51C39DA74175}"/>
          </ac:spMkLst>
        </pc:spChg>
        <pc:spChg chg="add mod">
          <ac:chgData name="Irene Eysink Smeets" userId="3a2d9bb19ce64eb5" providerId="LiveId" clId="{901528F3-3AD2-48FC-94F6-18E4913970BE}" dt="2021-04-22T12:59:00.090" v="2734" actId="1076"/>
          <ac:spMkLst>
            <pc:docMk/>
            <pc:sldMk cId="3196847554" sldId="273"/>
            <ac:spMk id="7" creationId="{47532C9C-297D-4D1D-8AC2-72DAA9C65F99}"/>
          </ac:spMkLst>
        </pc:spChg>
        <pc:spChg chg="add mod">
          <ac:chgData name="Irene Eysink Smeets" userId="3a2d9bb19ce64eb5" providerId="LiveId" clId="{901528F3-3AD2-48FC-94F6-18E4913970BE}" dt="2021-05-06T12:20:52.211" v="7725" actId="255"/>
          <ac:spMkLst>
            <pc:docMk/>
            <pc:sldMk cId="3196847554" sldId="273"/>
            <ac:spMk id="12" creationId="{2143F899-BC26-4AFC-A8E7-9561DA6C1820}"/>
          </ac:spMkLst>
        </pc:spChg>
        <pc:spChg chg="add mod">
          <ac:chgData name="Irene Eysink Smeets" userId="3a2d9bb19ce64eb5" providerId="LiveId" clId="{901528F3-3AD2-48FC-94F6-18E4913970BE}" dt="2021-05-06T12:18:27.608" v="7556" actId="14100"/>
          <ac:spMkLst>
            <pc:docMk/>
            <pc:sldMk cId="3196847554" sldId="273"/>
            <ac:spMk id="14" creationId="{B8AB8FF9-368D-40D2-8F91-116BF10EAF18}"/>
          </ac:spMkLst>
        </pc:spChg>
        <pc:picChg chg="add mod">
          <ac:chgData name="Irene Eysink Smeets" userId="3a2d9bb19ce64eb5" providerId="LiveId" clId="{901528F3-3AD2-48FC-94F6-18E4913970BE}" dt="2021-05-06T12:18:34.167" v="7558" actId="1076"/>
          <ac:picMkLst>
            <pc:docMk/>
            <pc:sldMk cId="3196847554" sldId="273"/>
            <ac:picMk id="3" creationId="{19493571-BCD9-4998-9A06-546E6F8FF6C9}"/>
          </ac:picMkLst>
        </pc:picChg>
        <pc:picChg chg="add mod">
          <ac:chgData name="Irene Eysink Smeets" userId="3a2d9bb19ce64eb5" providerId="LiveId" clId="{901528F3-3AD2-48FC-94F6-18E4913970BE}" dt="2021-05-06T12:19:11.692" v="7563" actId="1076"/>
          <ac:picMkLst>
            <pc:docMk/>
            <pc:sldMk cId="3196847554" sldId="273"/>
            <ac:picMk id="6" creationId="{C5546225-75A7-4AF7-91D8-E19A590AF339}"/>
          </ac:picMkLst>
        </pc:picChg>
        <pc:picChg chg="add mod">
          <ac:chgData name="Irene Eysink Smeets" userId="3a2d9bb19ce64eb5" providerId="LiveId" clId="{901528F3-3AD2-48FC-94F6-18E4913970BE}" dt="2021-04-22T12:58:46.605" v="2730" actId="1076"/>
          <ac:picMkLst>
            <pc:docMk/>
            <pc:sldMk cId="3196847554" sldId="273"/>
            <ac:picMk id="9" creationId="{18179A4D-B054-4284-8A3E-7B1A9B072F21}"/>
          </ac:picMkLst>
        </pc:picChg>
        <pc:picChg chg="add mod">
          <ac:chgData name="Irene Eysink Smeets" userId="3a2d9bb19ce64eb5" providerId="LiveId" clId="{901528F3-3AD2-48FC-94F6-18E4913970BE}" dt="2021-05-06T12:19:16.756" v="7564" actId="1076"/>
          <ac:picMkLst>
            <pc:docMk/>
            <pc:sldMk cId="3196847554" sldId="273"/>
            <ac:picMk id="11" creationId="{C7851C33-3B56-4911-B92B-D9C9BD2397C4}"/>
          </ac:picMkLst>
        </pc:picChg>
        <pc:cxnChg chg="add del">
          <ac:chgData name="Irene Eysink Smeets" userId="3a2d9bb19ce64eb5" providerId="LiveId" clId="{901528F3-3AD2-48FC-94F6-18E4913970BE}" dt="2021-04-22T12:57:25.953" v="2607" actId="478"/>
          <ac:cxnSpMkLst>
            <pc:docMk/>
            <pc:sldMk cId="3196847554" sldId="273"/>
            <ac:cxnSpMk id="11" creationId="{DB2E02BB-03CB-4318-9A0F-6268A2E339F6}"/>
          </ac:cxnSpMkLst>
        </pc:cxnChg>
        <pc:cxnChg chg="add mod">
          <ac:chgData name="Irene Eysink Smeets" userId="3a2d9bb19ce64eb5" providerId="LiveId" clId="{901528F3-3AD2-48FC-94F6-18E4913970BE}" dt="2021-05-06T12:18:31.442" v="7557" actId="14100"/>
          <ac:cxnSpMkLst>
            <pc:docMk/>
            <pc:sldMk cId="3196847554" sldId="273"/>
            <ac:cxnSpMk id="13" creationId="{8D395B64-FA79-46DF-B829-5D2B1C57307B}"/>
          </ac:cxnSpMkLst>
        </pc:cxnChg>
      </pc:sldChg>
      <pc:sldChg chg="addSp delSp modSp new mod modAnim modNotesTx">
        <pc:chgData name="Irene Eysink Smeets" userId="3a2d9bb19ce64eb5" providerId="LiveId" clId="{901528F3-3AD2-48FC-94F6-18E4913970BE}" dt="2021-04-29T12:41:26.714" v="3331" actId="1076"/>
        <pc:sldMkLst>
          <pc:docMk/>
          <pc:sldMk cId="1453296213" sldId="274"/>
        </pc:sldMkLst>
        <pc:spChg chg="del">
          <ac:chgData name="Irene Eysink Smeets" userId="3a2d9bb19ce64eb5" providerId="LiveId" clId="{901528F3-3AD2-48FC-94F6-18E4913970BE}" dt="2021-04-29T12:31:03.145" v="2739" actId="478"/>
          <ac:spMkLst>
            <pc:docMk/>
            <pc:sldMk cId="1453296213" sldId="274"/>
            <ac:spMk id="2" creationId="{57B5271F-E9B2-4BAF-8BFE-DC29ABE89755}"/>
          </ac:spMkLst>
        </pc:spChg>
        <pc:spChg chg="del">
          <ac:chgData name="Irene Eysink Smeets" userId="3a2d9bb19ce64eb5" providerId="LiveId" clId="{901528F3-3AD2-48FC-94F6-18E4913970BE}" dt="2021-04-29T12:31:00.603" v="2738" actId="478"/>
          <ac:spMkLst>
            <pc:docMk/>
            <pc:sldMk cId="1453296213" sldId="274"/>
            <ac:spMk id="3" creationId="{796F9884-FC91-47DA-B5F6-299B561436EC}"/>
          </ac:spMkLst>
        </pc:spChg>
        <pc:spChg chg="add mod">
          <ac:chgData name="Irene Eysink Smeets" userId="3a2d9bb19ce64eb5" providerId="LiveId" clId="{901528F3-3AD2-48FC-94F6-18E4913970BE}" dt="2021-04-29T12:31:25.717" v="2759" actId="1076"/>
          <ac:spMkLst>
            <pc:docMk/>
            <pc:sldMk cId="1453296213" sldId="274"/>
            <ac:spMk id="4" creationId="{8C4BFE1F-8790-4B7A-B031-31D689B78B81}"/>
          </ac:spMkLst>
        </pc:spChg>
        <pc:spChg chg="add del mod">
          <ac:chgData name="Irene Eysink Smeets" userId="3a2d9bb19ce64eb5" providerId="LiveId" clId="{901528F3-3AD2-48FC-94F6-18E4913970BE}" dt="2021-04-29T12:38:54.202" v="2768" actId="478"/>
          <ac:spMkLst>
            <pc:docMk/>
            <pc:sldMk cId="1453296213" sldId="274"/>
            <ac:spMk id="8" creationId="{8F0B0629-FA7E-488D-AA76-8D3C924BCF12}"/>
          </ac:spMkLst>
        </pc:spChg>
        <pc:picChg chg="add mod">
          <ac:chgData name="Irene Eysink Smeets" userId="3a2d9bb19ce64eb5" providerId="LiveId" clId="{901528F3-3AD2-48FC-94F6-18E4913970BE}" dt="2021-04-29T12:41:24.529" v="3330" actId="1076"/>
          <ac:picMkLst>
            <pc:docMk/>
            <pc:sldMk cId="1453296213" sldId="274"/>
            <ac:picMk id="5" creationId="{1FDD3100-6521-45AD-A954-2C3FE60F907F}"/>
          </ac:picMkLst>
        </pc:picChg>
        <pc:picChg chg="add mod">
          <ac:chgData name="Irene Eysink Smeets" userId="3a2d9bb19ce64eb5" providerId="LiveId" clId="{901528F3-3AD2-48FC-94F6-18E4913970BE}" dt="2021-04-29T12:41:26.714" v="3331" actId="1076"/>
          <ac:picMkLst>
            <pc:docMk/>
            <pc:sldMk cId="1453296213" sldId="274"/>
            <ac:picMk id="7" creationId="{F30F571B-6B33-44EB-8612-134E711061E1}"/>
          </ac:picMkLst>
        </pc:picChg>
      </pc:sldChg>
      <pc:sldChg chg="addSp delSp modSp new mod modNotesTx">
        <pc:chgData name="Irene Eysink Smeets" userId="3a2d9bb19ce64eb5" providerId="LiveId" clId="{901528F3-3AD2-48FC-94F6-18E4913970BE}" dt="2021-05-20T08:39:59.621" v="8890" actId="20577"/>
        <pc:sldMkLst>
          <pc:docMk/>
          <pc:sldMk cId="1493103770" sldId="275"/>
        </pc:sldMkLst>
        <pc:spChg chg="del">
          <ac:chgData name="Irene Eysink Smeets" userId="3a2d9bb19ce64eb5" providerId="LiveId" clId="{901528F3-3AD2-48FC-94F6-18E4913970BE}" dt="2021-04-29T12:49:33.656" v="4384" actId="478"/>
          <ac:spMkLst>
            <pc:docMk/>
            <pc:sldMk cId="1493103770" sldId="275"/>
            <ac:spMk id="2" creationId="{E90CCB5F-20FB-4B63-AD7B-DDF53AFF98B2}"/>
          </ac:spMkLst>
        </pc:spChg>
        <pc:spChg chg="del">
          <ac:chgData name="Irene Eysink Smeets" userId="3a2d9bb19ce64eb5" providerId="LiveId" clId="{901528F3-3AD2-48FC-94F6-18E4913970BE}" dt="2021-04-29T12:49:35.026" v="4385" actId="478"/>
          <ac:spMkLst>
            <pc:docMk/>
            <pc:sldMk cId="1493103770" sldId="275"/>
            <ac:spMk id="3" creationId="{7F7C4964-4841-4D36-A139-DA286E630651}"/>
          </ac:spMkLst>
        </pc:spChg>
        <pc:spChg chg="add mod">
          <ac:chgData name="Irene Eysink Smeets" userId="3a2d9bb19ce64eb5" providerId="LiveId" clId="{901528F3-3AD2-48FC-94F6-18E4913970BE}" dt="2021-04-29T12:50:00.283" v="4407" actId="1076"/>
          <ac:spMkLst>
            <pc:docMk/>
            <pc:sldMk cId="1493103770" sldId="275"/>
            <ac:spMk id="4" creationId="{2687F8B4-B4F4-49C9-930D-C0F718297AD1}"/>
          </ac:spMkLst>
        </pc:spChg>
        <pc:spChg chg="add mod">
          <ac:chgData name="Irene Eysink Smeets" userId="3a2d9bb19ce64eb5" providerId="LiveId" clId="{901528F3-3AD2-48FC-94F6-18E4913970BE}" dt="2021-05-20T08:36:59.123" v="8708" actId="20577"/>
          <ac:spMkLst>
            <pc:docMk/>
            <pc:sldMk cId="1493103770" sldId="275"/>
            <ac:spMk id="15" creationId="{0A6934C7-658E-4CBF-BCBC-FB51A151B8E5}"/>
          </ac:spMkLst>
        </pc:spChg>
        <pc:spChg chg="add mod">
          <ac:chgData name="Irene Eysink Smeets" userId="3a2d9bb19ce64eb5" providerId="LiveId" clId="{901528F3-3AD2-48FC-94F6-18E4913970BE}" dt="2021-05-20T08:37:45.034" v="8751" actId="1076"/>
          <ac:spMkLst>
            <pc:docMk/>
            <pc:sldMk cId="1493103770" sldId="275"/>
            <ac:spMk id="16" creationId="{55B0923C-7FD4-4C98-AE15-6BD86096B6D6}"/>
          </ac:spMkLst>
        </pc:spChg>
        <pc:spChg chg="add mod">
          <ac:chgData name="Irene Eysink Smeets" userId="3a2d9bb19ce64eb5" providerId="LiveId" clId="{901528F3-3AD2-48FC-94F6-18E4913970BE}" dt="2021-05-20T08:38:26.536" v="8797" actId="20577"/>
          <ac:spMkLst>
            <pc:docMk/>
            <pc:sldMk cId="1493103770" sldId="275"/>
            <ac:spMk id="19" creationId="{6A9638CF-EC0C-40C5-A4EB-4F7364E304CE}"/>
          </ac:spMkLst>
        </pc:spChg>
        <pc:spChg chg="add mod">
          <ac:chgData name="Irene Eysink Smeets" userId="3a2d9bb19ce64eb5" providerId="LiveId" clId="{901528F3-3AD2-48FC-94F6-18E4913970BE}" dt="2021-05-20T08:39:59.621" v="8890" actId="20577"/>
          <ac:spMkLst>
            <pc:docMk/>
            <pc:sldMk cId="1493103770" sldId="275"/>
            <ac:spMk id="26" creationId="{59EC3403-7629-4810-81A9-D9E62243AA7E}"/>
          </ac:spMkLst>
        </pc:spChg>
        <pc:picChg chg="add del mod">
          <ac:chgData name="Irene Eysink Smeets" userId="3a2d9bb19ce64eb5" providerId="LiveId" clId="{901528F3-3AD2-48FC-94F6-18E4913970BE}" dt="2021-05-20T08:35:51.212" v="8645" actId="931"/>
          <ac:picMkLst>
            <pc:docMk/>
            <pc:sldMk cId="1493103770" sldId="275"/>
            <ac:picMk id="3" creationId="{0F1CA040-17BE-42E9-A2A3-200F91F1B125}"/>
          </ac:picMkLst>
        </pc:picChg>
        <pc:picChg chg="add del mod">
          <ac:chgData name="Irene Eysink Smeets" userId="3a2d9bb19ce64eb5" providerId="LiveId" clId="{901528F3-3AD2-48FC-94F6-18E4913970BE}" dt="2021-05-20T08:35:51.212" v="8645" actId="931"/>
          <ac:picMkLst>
            <pc:docMk/>
            <pc:sldMk cId="1493103770" sldId="275"/>
            <ac:picMk id="6" creationId="{A0430386-EE3C-472E-8A4E-82CDFCD887A9}"/>
          </ac:picMkLst>
        </pc:picChg>
        <pc:picChg chg="add del mod">
          <ac:chgData name="Irene Eysink Smeets" userId="3a2d9bb19ce64eb5" providerId="LiveId" clId="{901528F3-3AD2-48FC-94F6-18E4913970BE}" dt="2021-05-20T08:35:51.212" v="8645" actId="931"/>
          <ac:picMkLst>
            <pc:docMk/>
            <pc:sldMk cId="1493103770" sldId="275"/>
            <ac:picMk id="8" creationId="{20C3AA1E-3BA0-4DF3-8BC0-C0B618DB1E94}"/>
          </ac:picMkLst>
        </pc:picChg>
        <pc:picChg chg="add mod">
          <ac:chgData name="Irene Eysink Smeets" userId="3a2d9bb19ce64eb5" providerId="LiveId" clId="{901528F3-3AD2-48FC-94F6-18E4913970BE}" dt="2021-05-20T08:36:37.068" v="8657" actId="1076"/>
          <ac:picMkLst>
            <pc:docMk/>
            <pc:sldMk cId="1493103770" sldId="275"/>
            <ac:picMk id="10" creationId="{399CEA29-EA28-4995-94E9-2BB8571660E0}"/>
          </ac:picMkLst>
        </pc:picChg>
        <pc:picChg chg="add mod">
          <ac:chgData name="Irene Eysink Smeets" userId="3a2d9bb19ce64eb5" providerId="LiveId" clId="{901528F3-3AD2-48FC-94F6-18E4913970BE}" dt="2021-05-20T08:36:17.970" v="8651" actId="1076"/>
          <ac:picMkLst>
            <pc:docMk/>
            <pc:sldMk cId="1493103770" sldId="275"/>
            <ac:picMk id="12" creationId="{3D7E3BC7-5D95-4504-8994-03390F07D246}"/>
          </ac:picMkLst>
        </pc:picChg>
        <pc:picChg chg="add mod">
          <ac:chgData name="Irene Eysink Smeets" userId="3a2d9bb19ce64eb5" providerId="LiveId" clId="{901528F3-3AD2-48FC-94F6-18E4913970BE}" dt="2021-05-20T08:38:20.715" v="8794" actId="1076"/>
          <ac:picMkLst>
            <pc:docMk/>
            <pc:sldMk cId="1493103770" sldId="275"/>
            <ac:picMk id="14" creationId="{777CB3B4-2612-44D4-9700-92E0A52E620D}"/>
          </ac:picMkLst>
        </pc:picChg>
        <pc:cxnChg chg="add mod">
          <ac:chgData name="Irene Eysink Smeets" userId="3a2d9bb19ce64eb5" providerId="LiveId" clId="{901528F3-3AD2-48FC-94F6-18E4913970BE}" dt="2021-05-20T08:37:40.745" v="8750" actId="1582"/>
          <ac:cxnSpMkLst>
            <pc:docMk/>
            <pc:sldMk cId="1493103770" sldId="275"/>
            <ac:cxnSpMk id="18" creationId="{AC6E912E-7374-4D56-A234-A1BBC3144BA1}"/>
          </ac:cxnSpMkLst>
        </pc:cxnChg>
        <pc:cxnChg chg="add mod">
          <ac:chgData name="Irene Eysink Smeets" userId="3a2d9bb19ce64eb5" providerId="LiveId" clId="{901528F3-3AD2-48FC-94F6-18E4913970BE}" dt="2021-05-20T08:38:47.486" v="8801" actId="14100"/>
          <ac:cxnSpMkLst>
            <pc:docMk/>
            <pc:sldMk cId="1493103770" sldId="275"/>
            <ac:cxnSpMk id="21" creationId="{5A1AE461-90F5-4223-BD38-F573751CAA9D}"/>
          </ac:cxnSpMkLst>
        </pc:cxnChg>
        <pc:cxnChg chg="add mod">
          <ac:chgData name="Irene Eysink Smeets" userId="3a2d9bb19ce64eb5" providerId="LiveId" clId="{901528F3-3AD2-48FC-94F6-18E4913970BE}" dt="2021-05-20T08:39:18.089" v="8806" actId="1076"/>
          <ac:cxnSpMkLst>
            <pc:docMk/>
            <pc:sldMk cId="1493103770" sldId="275"/>
            <ac:cxnSpMk id="24" creationId="{BB774547-D5CD-4D1D-AC0A-1D9C7777EC81}"/>
          </ac:cxnSpMkLst>
        </pc:cxnChg>
      </pc:sldChg>
      <pc:sldChg chg="addSp delSp modSp new del mod">
        <pc:chgData name="Irene Eysink Smeets" userId="3a2d9bb19ce64eb5" providerId="LiveId" clId="{901528F3-3AD2-48FC-94F6-18E4913970BE}" dt="2021-05-06T10:16:21.842" v="5793" actId="47"/>
        <pc:sldMkLst>
          <pc:docMk/>
          <pc:sldMk cId="1880208063" sldId="276"/>
        </pc:sldMkLst>
        <pc:spChg chg="del">
          <ac:chgData name="Irene Eysink Smeets" userId="3a2d9bb19ce64eb5" providerId="LiveId" clId="{901528F3-3AD2-48FC-94F6-18E4913970BE}" dt="2021-05-06T10:02:55.924" v="5713" actId="478"/>
          <ac:spMkLst>
            <pc:docMk/>
            <pc:sldMk cId="1880208063" sldId="276"/>
            <ac:spMk id="2" creationId="{24B1EADE-D8BC-46D7-9797-9E31296D17E1}"/>
          </ac:spMkLst>
        </pc:spChg>
        <pc:spChg chg="del">
          <ac:chgData name="Irene Eysink Smeets" userId="3a2d9bb19ce64eb5" providerId="LiveId" clId="{901528F3-3AD2-48FC-94F6-18E4913970BE}" dt="2021-05-06T10:02:53.363" v="5712" actId="478"/>
          <ac:spMkLst>
            <pc:docMk/>
            <pc:sldMk cId="1880208063" sldId="276"/>
            <ac:spMk id="3" creationId="{A204204D-BFAF-4D3A-A3AB-6AE37A718B54}"/>
          </ac:spMkLst>
        </pc:spChg>
        <pc:picChg chg="add mod">
          <ac:chgData name="Irene Eysink Smeets" userId="3a2d9bb19ce64eb5" providerId="LiveId" clId="{901528F3-3AD2-48FC-94F6-18E4913970BE}" dt="2021-05-06T10:05:54.362" v="5718" actId="1076"/>
          <ac:picMkLst>
            <pc:docMk/>
            <pc:sldMk cId="1880208063" sldId="276"/>
            <ac:picMk id="5" creationId="{F957D71A-F3BF-47F0-8DF3-68C4F9A1B814}"/>
          </ac:picMkLst>
        </pc:picChg>
      </pc:sldChg>
      <pc:sldChg chg="addSp delSp modSp add mod ord modNotesTx">
        <pc:chgData name="Irene Eysink Smeets" userId="3a2d9bb19ce64eb5" providerId="LiveId" clId="{901528F3-3AD2-48FC-94F6-18E4913970BE}" dt="2021-05-06T10:16:37.687" v="5825" actId="20577"/>
        <pc:sldMkLst>
          <pc:docMk/>
          <pc:sldMk cId="2504952530" sldId="277"/>
        </pc:sldMkLst>
        <pc:spChg chg="mod">
          <ac:chgData name="Irene Eysink Smeets" userId="3a2d9bb19ce64eb5" providerId="LiveId" clId="{901528F3-3AD2-48FC-94F6-18E4913970BE}" dt="2021-05-06T10:15:54.525" v="5789" actId="20577"/>
          <ac:spMkLst>
            <pc:docMk/>
            <pc:sldMk cId="2504952530" sldId="277"/>
            <ac:spMk id="26" creationId="{56DC0219-13DB-488C-94BE-81FB08AEEB43}"/>
          </ac:spMkLst>
        </pc:spChg>
        <pc:spChg chg="mod">
          <ac:chgData name="Irene Eysink Smeets" userId="3a2d9bb19ce64eb5" providerId="LiveId" clId="{901528F3-3AD2-48FC-94F6-18E4913970BE}" dt="2021-05-06T10:15:28.866" v="5783" actId="20577"/>
          <ac:spMkLst>
            <pc:docMk/>
            <pc:sldMk cId="2504952530" sldId="277"/>
            <ac:spMk id="27" creationId="{2300CDC5-C3DE-4D25-BB7F-C91B030DC656}"/>
          </ac:spMkLst>
        </pc:spChg>
        <pc:picChg chg="mod ord">
          <ac:chgData name="Irene Eysink Smeets" userId="3a2d9bb19ce64eb5" providerId="LiveId" clId="{901528F3-3AD2-48FC-94F6-18E4913970BE}" dt="2021-05-06T10:15:07.404" v="5765" actId="166"/>
          <ac:picMkLst>
            <pc:docMk/>
            <pc:sldMk cId="2504952530" sldId="277"/>
            <ac:picMk id="3" creationId="{9DC1E084-D12C-4515-AFF9-4A12AA4D5D0A}"/>
          </ac:picMkLst>
        </pc:picChg>
        <pc:picChg chg="del">
          <ac:chgData name="Irene Eysink Smeets" userId="3a2d9bb19ce64eb5" providerId="LiveId" clId="{901528F3-3AD2-48FC-94F6-18E4913970BE}" dt="2021-05-06T10:06:25.316" v="5722" actId="478"/>
          <ac:picMkLst>
            <pc:docMk/>
            <pc:sldMk cId="2504952530" sldId="277"/>
            <ac:picMk id="4" creationId="{6639FBA0-CE15-4EB6-AEC9-BE90B5F94241}"/>
          </ac:picMkLst>
        </pc:picChg>
        <pc:picChg chg="add mod">
          <ac:chgData name="Irene Eysink Smeets" userId="3a2d9bb19ce64eb5" providerId="LiveId" clId="{901528F3-3AD2-48FC-94F6-18E4913970BE}" dt="2021-05-06T10:07:50.382" v="5729" actId="1076"/>
          <ac:picMkLst>
            <pc:docMk/>
            <pc:sldMk cId="2504952530" sldId="277"/>
            <ac:picMk id="5" creationId="{201E9DAB-5864-472B-8A77-A3DCECF553F2}"/>
          </ac:picMkLst>
        </pc:picChg>
        <pc:picChg chg="add del mod">
          <ac:chgData name="Irene Eysink Smeets" userId="3a2d9bb19ce64eb5" providerId="LiveId" clId="{901528F3-3AD2-48FC-94F6-18E4913970BE}" dt="2021-05-06T10:13:46.599" v="5737" actId="931"/>
          <ac:picMkLst>
            <pc:docMk/>
            <pc:sldMk cId="2504952530" sldId="277"/>
            <ac:picMk id="7" creationId="{F81CA4C4-323E-4C67-93ED-CB532C6501F6}"/>
          </ac:picMkLst>
        </pc:picChg>
        <pc:picChg chg="add del mod">
          <ac:chgData name="Irene Eysink Smeets" userId="3a2d9bb19ce64eb5" providerId="LiveId" clId="{901528F3-3AD2-48FC-94F6-18E4913970BE}" dt="2021-05-06T10:13:46.599" v="5737" actId="931"/>
          <ac:picMkLst>
            <pc:docMk/>
            <pc:sldMk cId="2504952530" sldId="277"/>
            <ac:picMk id="9" creationId="{34E8D697-1105-4980-80F2-8B25C458E24C}"/>
          </ac:picMkLst>
        </pc:picChg>
        <pc:picChg chg="add mod">
          <ac:chgData name="Irene Eysink Smeets" userId="3a2d9bb19ce64eb5" providerId="LiveId" clId="{901528F3-3AD2-48FC-94F6-18E4913970BE}" dt="2021-05-06T10:15:04.675" v="5764" actId="1076"/>
          <ac:picMkLst>
            <pc:docMk/>
            <pc:sldMk cId="2504952530" sldId="277"/>
            <ac:picMk id="11" creationId="{3029CBAC-1702-4B6C-8C24-B8439095EB91}"/>
          </ac:picMkLst>
        </pc:picChg>
        <pc:picChg chg="add mod">
          <ac:chgData name="Irene Eysink Smeets" userId="3a2d9bb19ce64eb5" providerId="LiveId" clId="{901528F3-3AD2-48FC-94F6-18E4913970BE}" dt="2021-05-06T10:15:09.708" v="5766" actId="1076"/>
          <ac:picMkLst>
            <pc:docMk/>
            <pc:sldMk cId="2504952530" sldId="277"/>
            <ac:picMk id="13" creationId="{C8AE4F82-6858-4C92-BB95-2EDA13016D74}"/>
          </ac:picMkLst>
        </pc:picChg>
        <pc:picChg chg="del">
          <ac:chgData name="Irene Eysink Smeets" userId="3a2d9bb19ce64eb5" providerId="LiveId" clId="{901528F3-3AD2-48FC-94F6-18E4913970BE}" dt="2021-05-06T10:07:32.212" v="5724" actId="478"/>
          <ac:picMkLst>
            <pc:docMk/>
            <pc:sldMk cId="2504952530" sldId="277"/>
            <ac:picMk id="17" creationId="{B00E6851-E005-4510-BB8A-2A3CEC4FA8E3}"/>
          </ac:picMkLst>
        </pc:picChg>
        <pc:picChg chg="del">
          <ac:chgData name="Irene Eysink Smeets" userId="3a2d9bb19ce64eb5" providerId="LiveId" clId="{901528F3-3AD2-48FC-94F6-18E4913970BE}" dt="2021-05-06T10:06:27.532" v="5723" actId="478"/>
          <ac:picMkLst>
            <pc:docMk/>
            <pc:sldMk cId="2504952530" sldId="277"/>
            <ac:picMk id="21" creationId="{D2D0E99D-BA68-496F-95C7-568A8C485074}"/>
          </ac:picMkLst>
        </pc:picChg>
        <pc:cxnChg chg="mod ord">
          <ac:chgData name="Irene Eysink Smeets" userId="3a2d9bb19ce64eb5" providerId="LiveId" clId="{901528F3-3AD2-48FC-94F6-18E4913970BE}" dt="2021-05-06T10:14:09.535" v="5743" actId="166"/>
          <ac:cxnSpMkLst>
            <pc:docMk/>
            <pc:sldMk cId="2504952530" sldId="277"/>
            <ac:cxnSpMk id="23" creationId="{1A79C52B-ABB0-4E6A-A289-47F494CA8A62}"/>
          </ac:cxnSpMkLst>
        </pc:cxnChg>
      </pc:sldChg>
      <pc:sldChg chg="addSp delSp modSp add mod ord modNotesTx">
        <pc:chgData name="Irene Eysink Smeets" userId="3a2d9bb19ce64eb5" providerId="LiveId" clId="{901528F3-3AD2-48FC-94F6-18E4913970BE}" dt="2021-05-06T12:28:11.222" v="8164" actId="20577"/>
        <pc:sldMkLst>
          <pc:docMk/>
          <pc:sldMk cId="3108836203" sldId="278"/>
        </pc:sldMkLst>
        <pc:spChg chg="mod">
          <ac:chgData name="Irene Eysink Smeets" userId="3a2d9bb19ce64eb5" providerId="LiveId" clId="{901528F3-3AD2-48FC-94F6-18E4913970BE}" dt="2021-05-06T10:17:29.879" v="5832" actId="1076"/>
          <ac:spMkLst>
            <pc:docMk/>
            <pc:sldMk cId="3108836203" sldId="278"/>
            <ac:spMk id="8" creationId="{2BE09169-FC90-4FB8-A092-E1C0CF913686}"/>
          </ac:spMkLst>
        </pc:spChg>
        <pc:picChg chg="add mod">
          <ac:chgData name="Irene Eysink Smeets" userId="3a2d9bb19ce64eb5" providerId="LiveId" clId="{901528F3-3AD2-48FC-94F6-18E4913970BE}" dt="2021-05-06T10:17:36.993" v="5834" actId="14100"/>
          <ac:picMkLst>
            <pc:docMk/>
            <pc:sldMk cId="3108836203" sldId="278"/>
            <ac:picMk id="5" creationId="{66D1540F-B5F0-4250-AF8F-3FFC0B003D63}"/>
          </ac:picMkLst>
        </pc:picChg>
        <pc:picChg chg="del">
          <ac:chgData name="Irene Eysink Smeets" userId="3a2d9bb19ce64eb5" providerId="LiveId" clId="{901528F3-3AD2-48FC-94F6-18E4913970BE}" dt="2021-05-06T10:17:06.276" v="5826" actId="478"/>
          <ac:picMkLst>
            <pc:docMk/>
            <pc:sldMk cId="3108836203" sldId="278"/>
            <ac:picMk id="6" creationId="{DD33767C-05F2-4AB7-BB23-5A10DD467F2B}"/>
          </ac:picMkLst>
        </pc:picChg>
        <pc:picChg chg="mod ord">
          <ac:chgData name="Irene Eysink Smeets" userId="3a2d9bb19ce64eb5" providerId="LiveId" clId="{901528F3-3AD2-48FC-94F6-18E4913970BE}" dt="2021-05-06T10:18:15.534" v="5842" actId="1076"/>
          <ac:picMkLst>
            <pc:docMk/>
            <pc:sldMk cId="3108836203" sldId="278"/>
            <ac:picMk id="7" creationId="{C0C9F413-582A-4545-A9E2-18FB70467ADD}"/>
          </ac:picMkLst>
        </pc:picChg>
        <pc:picChg chg="mod">
          <ac:chgData name="Irene Eysink Smeets" userId="3a2d9bb19ce64eb5" providerId="LiveId" clId="{901528F3-3AD2-48FC-94F6-18E4913970BE}" dt="2021-05-06T10:17:27.895" v="5831" actId="1076"/>
          <ac:picMkLst>
            <pc:docMk/>
            <pc:sldMk cId="3108836203" sldId="278"/>
            <ac:picMk id="10" creationId="{3E36681E-F125-4B2B-8322-A8B8DB1C50F5}"/>
          </ac:picMkLst>
        </pc:picChg>
        <pc:picChg chg="del ord">
          <ac:chgData name="Irene Eysink Smeets" userId="3a2d9bb19ce64eb5" providerId="LiveId" clId="{901528F3-3AD2-48FC-94F6-18E4913970BE}" dt="2021-05-06T10:19:29.635" v="5844" actId="478"/>
          <ac:picMkLst>
            <pc:docMk/>
            <pc:sldMk cId="3108836203" sldId="278"/>
            <ac:picMk id="11" creationId="{BD1865AB-9108-411A-B128-E12B9962D3F3}"/>
          </ac:picMkLst>
        </pc:picChg>
        <pc:picChg chg="mod">
          <ac:chgData name="Irene Eysink Smeets" userId="3a2d9bb19ce64eb5" providerId="LiveId" clId="{901528F3-3AD2-48FC-94F6-18E4913970BE}" dt="2021-05-06T10:17:25.352" v="5830" actId="1076"/>
          <ac:picMkLst>
            <pc:docMk/>
            <pc:sldMk cId="3108836203" sldId="278"/>
            <ac:picMk id="17" creationId="{C611B3E1-28ED-4C19-9E6E-96416C3C0D46}"/>
          </ac:picMkLst>
        </pc:picChg>
        <pc:cxnChg chg="mod ord">
          <ac:chgData name="Irene Eysink Smeets" userId="3a2d9bb19ce64eb5" providerId="LiveId" clId="{901528F3-3AD2-48FC-94F6-18E4913970BE}" dt="2021-05-06T10:18:19.061" v="5843" actId="1076"/>
          <ac:cxnSpMkLst>
            <pc:docMk/>
            <pc:sldMk cId="3108836203" sldId="278"/>
            <ac:cxnSpMk id="3" creationId="{6D9684AD-2C56-4AC8-ADA2-0591086CE2F6}"/>
          </ac:cxnSpMkLst>
        </pc:cxnChg>
        <pc:cxnChg chg="add mod">
          <ac:chgData name="Irene Eysink Smeets" userId="3a2d9bb19ce64eb5" providerId="LiveId" clId="{901528F3-3AD2-48FC-94F6-18E4913970BE}" dt="2021-05-06T12:25:24.274" v="7805" actId="1582"/>
          <ac:cxnSpMkLst>
            <pc:docMk/>
            <pc:sldMk cId="3108836203" sldId="278"/>
            <ac:cxnSpMk id="6" creationId="{07A6FFA3-0E2F-4344-8EDE-2A5D4C72D8E2}"/>
          </ac:cxnSpMkLst>
        </pc:cxnChg>
        <pc:cxnChg chg="mod">
          <ac:chgData name="Irene Eysink Smeets" userId="3a2d9bb19ce64eb5" providerId="LiveId" clId="{901528F3-3AD2-48FC-94F6-18E4913970BE}" dt="2021-05-06T10:17:32.632" v="5833" actId="1076"/>
          <ac:cxnSpMkLst>
            <pc:docMk/>
            <pc:sldMk cId="3108836203" sldId="278"/>
            <ac:cxnSpMk id="16" creationId="{18AF2188-F9D5-494F-9FC2-776368F45E8A}"/>
          </ac:cxnSpMkLst>
        </pc:cxnChg>
      </pc:sldChg>
      <pc:sldChg chg="addSp delSp modSp new mod modNotesTx">
        <pc:chgData name="Irene Eysink Smeets" userId="3a2d9bb19ce64eb5" providerId="LiveId" clId="{901528F3-3AD2-48FC-94F6-18E4913970BE}" dt="2021-05-06T12:22:52.726" v="7798" actId="20577"/>
        <pc:sldMkLst>
          <pc:docMk/>
          <pc:sldMk cId="2074813731" sldId="279"/>
        </pc:sldMkLst>
        <pc:spChg chg="del mod">
          <ac:chgData name="Irene Eysink Smeets" userId="3a2d9bb19ce64eb5" providerId="LiveId" clId="{901528F3-3AD2-48FC-94F6-18E4913970BE}" dt="2021-05-06T10:19:58.196" v="5862" actId="478"/>
          <ac:spMkLst>
            <pc:docMk/>
            <pc:sldMk cId="2074813731" sldId="279"/>
            <ac:spMk id="2" creationId="{98A37283-18D5-49B8-8610-93F5CCA2429C}"/>
          </ac:spMkLst>
        </pc:spChg>
        <pc:spChg chg="del">
          <ac:chgData name="Irene Eysink Smeets" userId="3a2d9bb19ce64eb5" providerId="LiveId" clId="{901528F3-3AD2-48FC-94F6-18E4913970BE}" dt="2021-05-06T10:20:15.444" v="5864" actId="478"/>
          <ac:spMkLst>
            <pc:docMk/>
            <pc:sldMk cId="2074813731" sldId="279"/>
            <ac:spMk id="3" creationId="{0AAC99BD-ECC5-4107-A151-EEA70F087B4F}"/>
          </ac:spMkLst>
        </pc:spChg>
        <pc:spChg chg="add del mod">
          <ac:chgData name="Irene Eysink Smeets" userId="3a2d9bb19ce64eb5" providerId="LiveId" clId="{901528F3-3AD2-48FC-94F6-18E4913970BE}" dt="2021-05-06T10:20:00.316" v="5863" actId="478"/>
          <ac:spMkLst>
            <pc:docMk/>
            <pc:sldMk cId="2074813731" sldId="279"/>
            <ac:spMk id="5" creationId="{6E9BD9B8-7E1A-42CB-B701-9363B98A5D58}"/>
          </ac:spMkLst>
        </pc:spChg>
        <pc:spChg chg="add mod">
          <ac:chgData name="Irene Eysink Smeets" userId="3a2d9bb19ce64eb5" providerId="LiveId" clId="{901528F3-3AD2-48FC-94F6-18E4913970BE}" dt="2021-05-06T10:20:39.666" v="5882" actId="1076"/>
          <ac:spMkLst>
            <pc:docMk/>
            <pc:sldMk cId="2074813731" sldId="279"/>
            <ac:spMk id="6" creationId="{675CD443-816E-4881-B331-ED3F4DABD8A9}"/>
          </ac:spMkLst>
        </pc:spChg>
        <pc:spChg chg="add mod">
          <ac:chgData name="Irene Eysink Smeets" userId="3a2d9bb19ce64eb5" providerId="LiveId" clId="{901528F3-3AD2-48FC-94F6-18E4913970BE}" dt="2021-05-06T10:39:00.820" v="6833" actId="1076"/>
          <ac:spMkLst>
            <pc:docMk/>
            <pc:sldMk cId="2074813731" sldId="279"/>
            <ac:spMk id="22" creationId="{4ABBE5CD-C130-4D4E-8381-F1CA73C4844A}"/>
          </ac:spMkLst>
        </pc:spChg>
        <pc:spChg chg="add mod">
          <ac:chgData name="Irene Eysink Smeets" userId="3a2d9bb19ce64eb5" providerId="LiveId" clId="{901528F3-3AD2-48FC-94F6-18E4913970BE}" dt="2021-05-06T10:39:18.158" v="6837" actId="1076"/>
          <ac:spMkLst>
            <pc:docMk/>
            <pc:sldMk cId="2074813731" sldId="279"/>
            <ac:spMk id="23" creationId="{A3F004AA-5369-430E-A447-83A3A5927F8B}"/>
          </ac:spMkLst>
        </pc:spChg>
        <pc:spChg chg="add mod">
          <ac:chgData name="Irene Eysink Smeets" userId="3a2d9bb19ce64eb5" providerId="LiveId" clId="{901528F3-3AD2-48FC-94F6-18E4913970BE}" dt="2021-05-06T10:34:54.967" v="6684" actId="1076"/>
          <ac:spMkLst>
            <pc:docMk/>
            <pc:sldMk cId="2074813731" sldId="279"/>
            <ac:spMk id="25" creationId="{100787EB-825D-4AD7-9BA9-895D7518D6EC}"/>
          </ac:spMkLst>
        </pc:spChg>
        <pc:spChg chg="add mod">
          <ac:chgData name="Irene Eysink Smeets" userId="3a2d9bb19ce64eb5" providerId="LiveId" clId="{901528F3-3AD2-48FC-94F6-18E4913970BE}" dt="2021-05-06T10:34:48.957" v="6683" actId="1076"/>
          <ac:spMkLst>
            <pc:docMk/>
            <pc:sldMk cId="2074813731" sldId="279"/>
            <ac:spMk id="27" creationId="{AEDD6CD0-2248-46D2-A86F-51E1FB42577E}"/>
          </ac:spMkLst>
        </pc:spChg>
        <pc:spChg chg="add mod">
          <ac:chgData name="Irene Eysink Smeets" userId="3a2d9bb19ce64eb5" providerId="LiveId" clId="{901528F3-3AD2-48FC-94F6-18E4913970BE}" dt="2021-05-06T10:34:44.389" v="6682" actId="1076"/>
          <ac:spMkLst>
            <pc:docMk/>
            <pc:sldMk cId="2074813731" sldId="279"/>
            <ac:spMk id="28" creationId="{D7FDA68D-0179-4AB1-B00A-0A9AE0150E49}"/>
          </ac:spMkLst>
        </pc:spChg>
        <pc:spChg chg="add mod">
          <ac:chgData name="Irene Eysink Smeets" userId="3a2d9bb19ce64eb5" providerId="LiveId" clId="{901528F3-3AD2-48FC-94F6-18E4913970BE}" dt="2021-05-06T10:38:19.630" v="6826" actId="1076"/>
          <ac:spMkLst>
            <pc:docMk/>
            <pc:sldMk cId="2074813731" sldId="279"/>
            <ac:spMk id="33" creationId="{C3FDDA37-B6C5-4951-BCCD-C641D3C25881}"/>
          </ac:spMkLst>
        </pc:spChg>
        <pc:picChg chg="add mod">
          <ac:chgData name="Irene Eysink Smeets" userId="3a2d9bb19ce64eb5" providerId="LiveId" clId="{901528F3-3AD2-48FC-94F6-18E4913970BE}" dt="2021-05-06T10:33:51.687" v="6667" actId="1076"/>
          <ac:picMkLst>
            <pc:docMk/>
            <pc:sldMk cId="2074813731" sldId="279"/>
            <ac:picMk id="8" creationId="{95CACD7D-90C4-4B3E-AC7A-7F70661E7477}"/>
          </ac:picMkLst>
        </pc:picChg>
        <pc:picChg chg="add mod">
          <ac:chgData name="Irene Eysink Smeets" userId="3a2d9bb19ce64eb5" providerId="LiveId" clId="{901528F3-3AD2-48FC-94F6-18E4913970BE}" dt="2021-05-06T10:27:41.185" v="6137" actId="1076"/>
          <ac:picMkLst>
            <pc:docMk/>
            <pc:sldMk cId="2074813731" sldId="279"/>
            <ac:picMk id="12" creationId="{4CD01BB6-EAD0-4563-9217-BC9F13BC6681}"/>
          </ac:picMkLst>
        </pc:picChg>
        <pc:picChg chg="add mod">
          <ac:chgData name="Irene Eysink Smeets" userId="3a2d9bb19ce64eb5" providerId="LiveId" clId="{901528F3-3AD2-48FC-94F6-18E4913970BE}" dt="2021-05-06T10:29:47.891" v="6421" actId="1076"/>
          <ac:picMkLst>
            <pc:docMk/>
            <pc:sldMk cId="2074813731" sldId="279"/>
            <ac:picMk id="16" creationId="{38D01C11-0820-42CC-8FB7-54D1E11F3B1E}"/>
          </ac:picMkLst>
        </pc:picChg>
        <pc:picChg chg="add del mod">
          <ac:chgData name="Irene Eysink Smeets" userId="3a2d9bb19ce64eb5" providerId="LiveId" clId="{901528F3-3AD2-48FC-94F6-18E4913970BE}" dt="2021-05-06T10:34:12.566" v="6672"/>
          <ac:picMkLst>
            <pc:docMk/>
            <pc:sldMk cId="2074813731" sldId="279"/>
            <ac:picMk id="26" creationId="{CE50FD82-0F67-42C9-892B-127F10CDD3B4}"/>
          </ac:picMkLst>
        </pc:picChg>
        <pc:picChg chg="add del mod">
          <ac:chgData name="Irene Eysink Smeets" userId="3a2d9bb19ce64eb5" providerId="LiveId" clId="{901528F3-3AD2-48FC-94F6-18E4913970BE}" dt="2021-05-06T10:36:26.234" v="6816" actId="478"/>
          <ac:picMkLst>
            <pc:docMk/>
            <pc:sldMk cId="2074813731" sldId="279"/>
            <ac:picMk id="30" creationId="{519AB9BA-57C3-45DB-B0FC-219C32963A40}"/>
          </ac:picMkLst>
        </pc:picChg>
        <pc:picChg chg="add mod">
          <ac:chgData name="Irene Eysink Smeets" userId="3a2d9bb19ce64eb5" providerId="LiveId" clId="{901528F3-3AD2-48FC-94F6-18E4913970BE}" dt="2021-05-06T10:38:01.156" v="6821" actId="1076"/>
          <ac:picMkLst>
            <pc:docMk/>
            <pc:sldMk cId="2074813731" sldId="279"/>
            <ac:picMk id="32" creationId="{579A2066-4AFD-4E7D-97DC-7E4DFF71B4F4}"/>
          </ac:picMkLst>
        </pc:picChg>
        <pc:cxnChg chg="add mod">
          <ac:chgData name="Irene Eysink Smeets" userId="3a2d9bb19ce64eb5" providerId="LiveId" clId="{901528F3-3AD2-48FC-94F6-18E4913970BE}" dt="2021-05-06T10:22:31.896" v="6134" actId="1076"/>
          <ac:cxnSpMkLst>
            <pc:docMk/>
            <pc:sldMk cId="2074813731" sldId="279"/>
            <ac:cxnSpMk id="10" creationId="{D2A443C5-F594-4004-AC6A-257CE6526AE3}"/>
          </ac:cxnSpMkLst>
        </pc:cxnChg>
        <pc:cxnChg chg="add mod ord">
          <ac:chgData name="Irene Eysink Smeets" userId="3a2d9bb19ce64eb5" providerId="LiveId" clId="{901528F3-3AD2-48FC-94F6-18E4913970BE}" dt="2021-05-06T10:29:51.359" v="6422" actId="166"/>
          <ac:cxnSpMkLst>
            <pc:docMk/>
            <pc:sldMk cId="2074813731" sldId="279"/>
            <ac:cxnSpMk id="14" creationId="{10DA1677-04CD-4444-BFD4-C0DF7273517E}"/>
          </ac:cxnSpMkLst>
        </pc:cxnChg>
        <pc:cxnChg chg="add mod">
          <ac:chgData name="Irene Eysink Smeets" userId="3a2d9bb19ce64eb5" providerId="LiveId" clId="{901528F3-3AD2-48FC-94F6-18E4913970BE}" dt="2021-05-06T10:39:06.236" v="6834" actId="14100"/>
          <ac:cxnSpMkLst>
            <pc:docMk/>
            <pc:sldMk cId="2074813731" sldId="279"/>
            <ac:cxnSpMk id="18" creationId="{155C1EF5-1B20-42AB-87C4-FF042E9E51F6}"/>
          </ac:cxnSpMkLst>
        </pc:cxnChg>
        <pc:cxnChg chg="add mod">
          <ac:chgData name="Irene Eysink Smeets" userId="3a2d9bb19ce64eb5" providerId="LiveId" clId="{901528F3-3AD2-48FC-94F6-18E4913970BE}" dt="2021-05-06T10:39:21.952" v="6838" actId="14100"/>
          <ac:cxnSpMkLst>
            <pc:docMk/>
            <pc:sldMk cId="2074813731" sldId="279"/>
            <ac:cxnSpMk id="20" creationId="{0FC7E936-6E8B-460D-B2D3-BBCA80A1CC5B}"/>
          </ac:cxnSpMkLst>
        </pc:cxnChg>
        <pc:cxnChg chg="add mod">
          <ac:chgData name="Irene Eysink Smeets" userId="3a2d9bb19ce64eb5" providerId="LiveId" clId="{901528F3-3AD2-48FC-94F6-18E4913970BE}" dt="2021-05-06T10:39:08.854" v="6835" actId="14100"/>
          <ac:cxnSpMkLst>
            <pc:docMk/>
            <pc:sldMk cId="2074813731" sldId="279"/>
            <ac:cxnSpMk id="35" creationId="{8B15D47B-F729-414D-B29B-BA2896533737}"/>
          </ac:cxnSpMkLst>
        </pc:cxnChg>
        <pc:cxnChg chg="add mod">
          <ac:chgData name="Irene Eysink Smeets" userId="3a2d9bb19ce64eb5" providerId="LiveId" clId="{901528F3-3AD2-48FC-94F6-18E4913970BE}" dt="2021-05-06T10:39:13.943" v="6836" actId="14100"/>
          <ac:cxnSpMkLst>
            <pc:docMk/>
            <pc:sldMk cId="2074813731" sldId="279"/>
            <ac:cxnSpMk id="37" creationId="{8D375D6B-F934-4FBA-A2C5-938C31F2C38C}"/>
          </ac:cxnSpMkLst>
        </pc:cxnChg>
        <pc:cxnChg chg="add mod">
          <ac:chgData name="Irene Eysink Smeets" userId="3a2d9bb19ce64eb5" providerId="LiveId" clId="{901528F3-3AD2-48FC-94F6-18E4913970BE}" dt="2021-05-06T10:40:14.367" v="6921" actId="1582"/>
          <ac:cxnSpMkLst>
            <pc:docMk/>
            <pc:sldMk cId="2074813731" sldId="279"/>
            <ac:cxnSpMk id="43" creationId="{590C5D27-561A-40ED-971A-7EC07BF38EF2}"/>
          </ac:cxnSpMkLst>
        </pc:cxnChg>
      </pc:sldChg>
      <pc:sldChg chg="addSp delSp modSp add mod ord modNotesTx">
        <pc:chgData name="Irene Eysink Smeets" userId="3a2d9bb19ce64eb5" providerId="LiveId" clId="{901528F3-3AD2-48FC-94F6-18E4913970BE}" dt="2021-05-06T12:37:13.458" v="8490" actId="1582"/>
        <pc:sldMkLst>
          <pc:docMk/>
          <pc:sldMk cId="3612702045" sldId="280"/>
        </pc:sldMkLst>
        <pc:picChg chg="add del">
          <ac:chgData name="Irene Eysink Smeets" userId="3a2d9bb19ce64eb5" providerId="LiveId" clId="{901528F3-3AD2-48FC-94F6-18E4913970BE}" dt="2021-05-06T12:33:53.905" v="8199" actId="478"/>
          <ac:picMkLst>
            <pc:docMk/>
            <pc:sldMk cId="3612702045" sldId="280"/>
            <ac:picMk id="11" creationId="{2E0255F0-840F-4114-93FC-313D7ABF2E94}"/>
          </ac:picMkLst>
        </pc:picChg>
        <pc:picChg chg="add mod">
          <ac:chgData name="Irene Eysink Smeets" userId="3a2d9bb19ce64eb5" providerId="LiveId" clId="{901528F3-3AD2-48FC-94F6-18E4913970BE}" dt="2021-05-06T12:29:02.629" v="8178" actId="1076"/>
          <ac:picMkLst>
            <pc:docMk/>
            <pc:sldMk cId="3612702045" sldId="280"/>
            <ac:picMk id="13" creationId="{6F58AA91-C1EC-4BD0-906F-E54691D8330B}"/>
          </ac:picMkLst>
        </pc:picChg>
        <pc:picChg chg="del">
          <ac:chgData name="Irene Eysink Smeets" userId="3a2d9bb19ce64eb5" providerId="LiveId" clId="{901528F3-3AD2-48FC-94F6-18E4913970BE}" dt="2021-05-06T12:28:23.831" v="8165" actId="478"/>
          <ac:picMkLst>
            <pc:docMk/>
            <pc:sldMk cId="3612702045" sldId="280"/>
            <ac:picMk id="19" creationId="{5C4D464B-DBCE-4969-9750-7C34D77E9803}"/>
          </ac:picMkLst>
        </pc:picChg>
        <pc:picChg chg="add mod">
          <ac:chgData name="Irene Eysink Smeets" userId="3a2d9bb19ce64eb5" providerId="LiveId" clId="{901528F3-3AD2-48FC-94F6-18E4913970BE}" dt="2021-05-06T12:35:34.428" v="8213" actId="14100"/>
          <ac:picMkLst>
            <pc:docMk/>
            <pc:sldMk cId="3612702045" sldId="280"/>
            <ac:picMk id="27" creationId="{CB18188F-A7E7-4961-A43F-E94F48BDD21C}"/>
          </ac:picMkLst>
        </pc:picChg>
        <pc:cxnChg chg="add del mod ord">
          <ac:chgData name="Irene Eysink Smeets" userId="3a2d9bb19ce64eb5" providerId="LiveId" clId="{901528F3-3AD2-48FC-94F6-18E4913970BE}" dt="2021-05-06T12:29:44.329" v="8191" actId="1076"/>
          <ac:cxnSpMkLst>
            <pc:docMk/>
            <pc:sldMk cId="3612702045" sldId="280"/>
            <ac:cxnSpMk id="15" creationId="{728C0B53-2176-44AF-82EB-E6A583C820B9}"/>
          </ac:cxnSpMkLst>
        </pc:cxnChg>
        <pc:cxnChg chg="mod ord">
          <ac:chgData name="Irene Eysink Smeets" userId="3a2d9bb19ce64eb5" providerId="LiveId" clId="{901528F3-3AD2-48FC-94F6-18E4913970BE}" dt="2021-05-06T12:29:35.745" v="8188" actId="1076"/>
          <ac:cxnSpMkLst>
            <pc:docMk/>
            <pc:sldMk cId="3612702045" sldId="280"/>
            <ac:cxnSpMk id="21" creationId="{5B06CBDF-EDC0-4B4E-8D27-1CE1A3AE9BC0}"/>
          </ac:cxnSpMkLst>
        </pc:cxnChg>
        <pc:cxnChg chg="del mod ord">
          <ac:chgData name="Irene Eysink Smeets" userId="3a2d9bb19ce64eb5" providerId="LiveId" clId="{901528F3-3AD2-48FC-94F6-18E4913970BE}" dt="2021-05-06T12:35:26.634" v="8211" actId="478"/>
          <ac:cxnSpMkLst>
            <pc:docMk/>
            <pc:sldMk cId="3612702045" sldId="280"/>
            <ac:cxnSpMk id="22" creationId="{F9BA79D7-DF31-48E1-9D4D-052285C9ED66}"/>
          </ac:cxnSpMkLst>
        </pc:cxnChg>
        <pc:cxnChg chg="mod ord">
          <ac:chgData name="Irene Eysink Smeets" userId="3a2d9bb19ce64eb5" providerId="LiveId" clId="{901528F3-3AD2-48FC-94F6-18E4913970BE}" dt="2021-05-06T12:29:56.915" v="8195" actId="1076"/>
          <ac:cxnSpMkLst>
            <pc:docMk/>
            <pc:sldMk cId="3612702045" sldId="280"/>
            <ac:cxnSpMk id="23" creationId="{A4143578-6F82-46D6-8FAA-9ADE2C273B3F}"/>
          </ac:cxnSpMkLst>
        </pc:cxnChg>
        <pc:cxnChg chg="add mod">
          <ac:chgData name="Irene Eysink Smeets" userId="3a2d9bb19ce64eb5" providerId="LiveId" clId="{901528F3-3AD2-48FC-94F6-18E4913970BE}" dt="2021-05-06T12:37:13.458" v="8490" actId="1582"/>
          <ac:cxnSpMkLst>
            <pc:docMk/>
            <pc:sldMk cId="3612702045" sldId="280"/>
            <ac:cxnSpMk id="30" creationId="{9603BABE-22F1-4B1B-A5A9-41FD0A745A85}"/>
          </ac:cxnSpMkLst>
        </pc:cxnChg>
      </pc:sldChg>
      <pc:sldChg chg="addSp delSp modSp add mod ord modNotesTx">
        <pc:chgData name="Irene Eysink Smeets" userId="3a2d9bb19ce64eb5" providerId="LiveId" clId="{901528F3-3AD2-48FC-94F6-18E4913970BE}" dt="2021-05-27T13:28:44.270" v="10188" actId="20577"/>
        <pc:sldMkLst>
          <pc:docMk/>
          <pc:sldMk cId="4024645056" sldId="281"/>
        </pc:sldMkLst>
        <pc:spChg chg="mod">
          <ac:chgData name="Irene Eysink Smeets" userId="3a2d9bb19ce64eb5" providerId="LiveId" clId="{901528F3-3AD2-48FC-94F6-18E4913970BE}" dt="2021-05-06T12:42:29.399" v="8639" actId="1076"/>
          <ac:spMkLst>
            <pc:docMk/>
            <pc:sldMk cId="4024645056" sldId="281"/>
            <ac:spMk id="12" creationId="{2143F899-BC26-4AFC-A8E7-9561DA6C1820}"/>
          </ac:spMkLst>
        </pc:spChg>
        <pc:spChg chg="mod">
          <ac:chgData name="Irene Eysink Smeets" userId="3a2d9bb19ce64eb5" providerId="LiveId" clId="{901528F3-3AD2-48FC-94F6-18E4913970BE}" dt="2021-05-06T12:38:53.433" v="8502" actId="14100"/>
          <ac:spMkLst>
            <pc:docMk/>
            <pc:sldMk cId="4024645056" sldId="281"/>
            <ac:spMk id="14" creationId="{B8AB8FF9-368D-40D2-8F91-116BF10EAF18}"/>
          </ac:spMkLst>
        </pc:spChg>
        <pc:picChg chg="del">
          <ac:chgData name="Irene Eysink Smeets" userId="3a2d9bb19ce64eb5" providerId="LiveId" clId="{901528F3-3AD2-48FC-94F6-18E4913970BE}" dt="2021-05-06T12:38:21.659" v="8498" actId="478"/>
          <ac:picMkLst>
            <pc:docMk/>
            <pc:sldMk cId="4024645056" sldId="281"/>
            <ac:picMk id="3" creationId="{19493571-BCD9-4998-9A06-546E6F8FF6C9}"/>
          </ac:picMkLst>
        </pc:picChg>
        <pc:picChg chg="add mod">
          <ac:chgData name="Irene Eysink Smeets" userId="3a2d9bb19ce64eb5" providerId="LiveId" clId="{901528F3-3AD2-48FC-94F6-18E4913970BE}" dt="2021-05-06T12:38:10.923" v="8497" actId="1076"/>
          <ac:picMkLst>
            <pc:docMk/>
            <pc:sldMk cId="4024645056" sldId="281"/>
            <ac:picMk id="5" creationId="{282DD0C2-5AD7-496D-85C1-054FE2D02816}"/>
          </ac:picMkLst>
        </pc:picChg>
        <pc:picChg chg="mod">
          <ac:chgData name="Irene Eysink Smeets" userId="3a2d9bb19ce64eb5" providerId="LiveId" clId="{901528F3-3AD2-48FC-94F6-18E4913970BE}" dt="2021-05-06T12:42:22.341" v="8637" actId="1076"/>
          <ac:picMkLst>
            <pc:docMk/>
            <pc:sldMk cId="4024645056" sldId="281"/>
            <ac:picMk id="6" creationId="{C5546225-75A7-4AF7-91D8-E19A590AF339}"/>
          </ac:picMkLst>
        </pc:picChg>
        <pc:picChg chg="del">
          <ac:chgData name="Irene Eysink Smeets" userId="3a2d9bb19ce64eb5" providerId="LiveId" clId="{901528F3-3AD2-48FC-94F6-18E4913970BE}" dt="2021-05-06T12:37:52.898" v="8494" actId="478"/>
          <ac:picMkLst>
            <pc:docMk/>
            <pc:sldMk cId="4024645056" sldId="281"/>
            <ac:picMk id="9" creationId="{18179A4D-B054-4284-8A3E-7B1A9B072F21}"/>
          </ac:picMkLst>
        </pc:picChg>
        <pc:picChg chg="add mod">
          <ac:chgData name="Irene Eysink Smeets" userId="3a2d9bb19ce64eb5" providerId="LiveId" clId="{901528F3-3AD2-48FC-94F6-18E4913970BE}" dt="2021-05-06T12:38:44.240" v="8501" actId="1076"/>
          <ac:picMkLst>
            <pc:docMk/>
            <pc:sldMk cId="4024645056" sldId="281"/>
            <ac:picMk id="10" creationId="{BAAFA223-FC9F-42BA-95D2-07699E4F1962}"/>
          </ac:picMkLst>
        </pc:picChg>
        <pc:picChg chg="del">
          <ac:chgData name="Irene Eysink Smeets" userId="3a2d9bb19ce64eb5" providerId="LiveId" clId="{901528F3-3AD2-48FC-94F6-18E4913970BE}" dt="2021-05-06T12:39:23.937" v="8506" actId="478"/>
          <ac:picMkLst>
            <pc:docMk/>
            <pc:sldMk cId="4024645056" sldId="281"/>
            <ac:picMk id="11" creationId="{C7851C33-3B56-4911-B92B-D9C9BD2397C4}"/>
          </ac:picMkLst>
        </pc:picChg>
        <pc:picChg chg="add mod">
          <ac:chgData name="Irene Eysink Smeets" userId="3a2d9bb19ce64eb5" providerId="LiveId" clId="{901528F3-3AD2-48FC-94F6-18E4913970BE}" dt="2021-05-06T12:42:24.222" v="8638" actId="1076"/>
          <ac:picMkLst>
            <pc:docMk/>
            <pc:sldMk cId="4024645056" sldId="281"/>
            <ac:picMk id="18" creationId="{65A50EA2-D7D7-4E8F-82DD-759C41294BCF}"/>
          </ac:picMkLst>
        </pc:picChg>
        <pc:cxnChg chg="mod ord">
          <ac:chgData name="Irene Eysink Smeets" userId="3a2d9bb19ce64eb5" providerId="LiveId" clId="{901528F3-3AD2-48FC-94F6-18E4913970BE}" dt="2021-05-06T12:39:15.600" v="8505" actId="166"/>
          <ac:cxnSpMkLst>
            <pc:docMk/>
            <pc:sldMk cId="4024645056" sldId="281"/>
            <ac:cxnSpMk id="13" creationId="{8D395B64-FA79-46DF-B829-5D2B1C57307B}"/>
          </ac:cxnSpMkLst>
        </pc:cxnChg>
      </pc:sldChg>
      <pc:sldChg chg="addSp delSp modSp new mod">
        <pc:chgData name="Irene Eysink Smeets" userId="3a2d9bb19ce64eb5" providerId="LiveId" clId="{901528F3-3AD2-48FC-94F6-18E4913970BE}" dt="2021-05-20T08:48:41.983" v="9348" actId="20577"/>
        <pc:sldMkLst>
          <pc:docMk/>
          <pc:sldMk cId="2311143954" sldId="282"/>
        </pc:sldMkLst>
        <pc:spChg chg="del">
          <ac:chgData name="Irene Eysink Smeets" userId="3a2d9bb19ce64eb5" providerId="LiveId" clId="{901528F3-3AD2-48FC-94F6-18E4913970BE}" dt="2021-05-20T08:41:05.922" v="8892" actId="478"/>
          <ac:spMkLst>
            <pc:docMk/>
            <pc:sldMk cId="2311143954" sldId="282"/>
            <ac:spMk id="2" creationId="{90CAF2F4-5790-4CAF-B034-267915730462}"/>
          </ac:spMkLst>
        </pc:spChg>
        <pc:spChg chg="del">
          <ac:chgData name="Irene Eysink Smeets" userId="3a2d9bb19ce64eb5" providerId="LiveId" clId="{901528F3-3AD2-48FC-94F6-18E4913970BE}" dt="2021-05-20T08:41:07.765" v="8893" actId="478"/>
          <ac:spMkLst>
            <pc:docMk/>
            <pc:sldMk cId="2311143954" sldId="282"/>
            <ac:spMk id="3" creationId="{6F5C1BB4-24E1-40BB-817F-1C1C07C1CBAF}"/>
          </ac:spMkLst>
        </pc:spChg>
        <pc:spChg chg="add mod">
          <ac:chgData name="Irene Eysink Smeets" userId="3a2d9bb19ce64eb5" providerId="LiveId" clId="{901528F3-3AD2-48FC-94F6-18E4913970BE}" dt="2021-05-20T08:41:46.692" v="8924" actId="1076"/>
          <ac:spMkLst>
            <pc:docMk/>
            <pc:sldMk cId="2311143954" sldId="282"/>
            <ac:spMk id="4" creationId="{C99EF270-757B-4B39-A0DB-16DE78387846}"/>
          </ac:spMkLst>
        </pc:spChg>
        <pc:spChg chg="add mod">
          <ac:chgData name="Irene Eysink Smeets" userId="3a2d9bb19ce64eb5" providerId="LiveId" clId="{901528F3-3AD2-48FC-94F6-18E4913970BE}" dt="2021-05-20T08:47:43.551" v="9331" actId="20577"/>
          <ac:spMkLst>
            <pc:docMk/>
            <pc:sldMk cId="2311143954" sldId="282"/>
            <ac:spMk id="7" creationId="{BB6F8CF5-A179-4BEA-89FE-1FC3F78CF536}"/>
          </ac:spMkLst>
        </pc:spChg>
        <pc:spChg chg="add mod">
          <ac:chgData name="Irene Eysink Smeets" userId="3a2d9bb19ce64eb5" providerId="LiveId" clId="{901528F3-3AD2-48FC-94F6-18E4913970BE}" dt="2021-05-20T08:48:41.983" v="9348" actId="20577"/>
          <ac:spMkLst>
            <pc:docMk/>
            <pc:sldMk cId="2311143954" sldId="282"/>
            <ac:spMk id="13" creationId="{CBB238C2-6465-4544-B4EA-6734E504D6FE}"/>
          </ac:spMkLst>
        </pc:spChg>
        <pc:picChg chg="add mod">
          <ac:chgData name="Irene Eysink Smeets" userId="3a2d9bb19ce64eb5" providerId="LiveId" clId="{901528F3-3AD2-48FC-94F6-18E4913970BE}" dt="2021-05-20T08:42:54.316" v="8930" actId="1076"/>
          <ac:picMkLst>
            <pc:docMk/>
            <pc:sldMk cId="2311143954" sldId="282"/>
            <ac:picMk id="6" creationId="{BEA4647D-6602-453A-95D5-E5D5FC004A65}"/>
          </ac:picMkLst>
        </pc:picChg>
        <pc:picChg chg="add del mod">
          <ac:chgData name="Irene Eysink Smeets" userId="3a2d9bb19ce64eb5" providerId="LiveId" clId="{901528F3-3AD2-48FC-94F6-18E4913970BE}" dt="2021-05-20T08:45:50.259" v="9117"/>
          <ac:picMkLst>
            <pc:docMk/>
            <pc:sldMk cId="2311143954" sldId="282"/>
            <ac:picMk id="10" creationId="{0663F781-110F-4E74-A2DD-17F46A545A13}"/>
          </ac:picMkLst>
        </pc:picChg>
        <pc:cxnChg chg="add mod">
          <ac:chgData name="Irene Eysink Smeets" userId="3a2d9bb19ce64eb5" providerId="LiveId" clId="{901528F3-3AD2-48FC-94F6-18E4913970BE}" dt="2021-05-20T08:47:49.051" v="9332" actId="14100"/>
          <ac:cxnSpMkLst>
            <pc:docMk/>
            <pc:sldMk cId="2311143954" sldId="282"/>
            <ac:cxnSpMk id="9" creationId="{B30FAA04-1027-4DBD-AD46-FBA298405AB5}"/>
          </ac:cxnSpMkLst>
        </pc:cxnChg>
        <pc:cxnChg chg="add mod">
          <ac:chgData name="Irene Eysink Smeets" userId="3a2d9bb19ce64eb5" providerId="LiveId" clId="{901528F3-3AD2-48FC-94F6-18E4913970BE}" dt="2021-05-20T08:47:52.396" v="9333" actId="14100"/>
          <ac:cxnSpMkLst>
            <pc:docMk/>
            <pc:sldMk cId="2311143954" sldId="282"/>
            <ac:cxnSpMk id="12" creationId="{CC9CD451-4821-4719-8714-76E8D9110E5A}"/>
          </ac:cxnSpMkLst>
        </pc:cxnChg>
        <pc:cxnChg chg="add mod">
          <ac:chgData name="Irene Eysink Smeets" userId="3a2d9bb19ce64eb5" providerId="LiveId" clId="{901528F3-3AD2-48FC-94F6-18E4913970BE}" dt="2021-05-20T08:47:39.346" v="9330" actId="14100"/>
          <ac:cxnSpMkLst>
            <pc:docMk/>
            <pc:sldMk cId="2311143954" sldId="282"/>
            <ac:cxnSpMk id="15" creationId="{39534C58-DCC7-47F8-9E00-8D1D73D5D47B}"/>
          </ac:cxnSpMkLst>
        </pc:cxnChg>
      </pc:sldChg>
      <pc:sldChg chg="new del">
        <pc:chgData name="Irene Eysink Smeets" userId="3a2d9bb19ce64eb5" providerId="LiveId" clId="{901528F3-3AD2-48FC-94F6-18E4913970BE}" dt="2021-05-27T12:59:45.412" v="9477" actId="680"/>
        <pc:sldMkLst>
          <pc:docMk/>
          <pc:sldMk cId="690797910" sldId="283"/>
        </pc:sldMkLst>
      </pc:sldChg>
      <pc:sldChg chg="modSp new del mod">
        <pc:chgData name="Irene Eysink Smeets" userId="3a2d9bb19ce64eb5" providerId="LiveId" clId="{901528F3-3AD2-48FC-94F6-18E4913970BE}" dt="2021-05-27T13:35:45.620" v="10627" actId="2696"/>
        <pc:sldMkLst>
          <pc:docMk/>
          <pc:sldMk cId="2822017256" sldId="283"/>
        </pc:sldMkLst>
        <pc:spChg chg="mod">
          <ac:chgData name="Irene Eysink Smeets" userId="3a2d9bb19ce64eb5" providerId="LiveId" clId="{901528F3-3AD2-48FC-94F6-18E4913970BE}" dt="2021-05-27T12:59:55.889" v="9501" actId="20577"/>
          <ac:spMkLst>
            <pc:docMk/>
            <pc:sldMk cId="2822017256" sldId="283"/>
            <ac:spMk id="2" creationId="{F0D58DA4-73F6-4E85-93E1-1D659B5EEBA6}"/>
          </ac:spMkLst>
        </pc:spChg>
      </pc:sldChg>
      <pc:sldChg chg="addSp delSp modSp new mod modNotesTx">
        <pc:chgData name="Irene Eysink Smeets" userId="3a2d9bb19ce64eb5" providerId="LiveId" clId="{901528F3-3AD2-48FC-94F6-18E4913970BE}" dt="2021-05-27T13:35:23.124" v="10623" actId="20577"/>
        <pc:sldMkLst>
          <pc:docMk/>
          <pc:sldMk cId="1613189509" sldId="284"/>
        </pc:sldMkLst>
        <pc:spChg chg="del">
          <ac:chgData name="Irene Eysink Smeets" userId="3a2d9bb19ce64eb5" providerId="LiveId" clId="{901528F3-3AD2-48FC-94F6-18E4913970BE}" dt="2021-05-27T13:09:28.639" v="9522" actId="478"/>
          <ac:spMkLst>
            <pc:docMk/>
            <pc:sldMk cId="1613189509" sldId="284"/>
            <ac:spMk id="2" creationId="{1FE41753-955E-4A85-8F25-2DCD1A379453}"/>
          </ac:spMkLst>
        </pc:spChg>
        <pc:spChg chg="del">
          <ac:chgData name="Irene Eysink Smeets" userId="3a2d9bb19ce64eb5" providerId="LiveId" clId="{901528F3-3AD2-48FC-94F6-18E4913970BE}" dt="2021-05-27T13:09:31.887" v="9523" actId="478"/>
          <ac:spMkLst>
            <pc:docMk/>
            <pc:sldMk cId="1613189509" sldId="284"/>
            <ac:spMk id="3" creationId="{B6E072C6-0661-436A-B1DD-4A15BA4D3BFD}"/>
          </ac:spMkLst>
        </pc:spChg>
        <pc:spChg chg="add mod">
          <ac:chgData name="Irene Eysink Smeets" userId="3a2d9bb19ce64eb5" providerId="LiveId" clId="{901528F3-3AD2-48FC-94F6-18E4913970BE}" dt="2021-05-27T13:25:47.253" v="9667" actId="14100"/>
          <ac:spMkLst>
            <pc:docMk/>
            <pc:sldMk cId="1613189509" sldId="284"/>
            <ac:spMk id="4" creationId="{CDD69A18-2625-424D-B66A-0AF09A18D48A}"/>
          </ac:spMkLst>
        </pc:spChg>
        <pc:spChg chg="add mod">
          <ac:chgData name="Irene Eysink Smeets" userId="3a2d9bb19ce64eb5" providerId="LiveId" clId="{901528F3-3AD2-48FC-94F6-18E4913970BE}" dt="2021-05-27T13:34:25.684" v="10462" actId="14100"/>
          <ac:spMkLst>
            <pc:docMk/>
            <pc:sldMk cId="1613189509" sldId="284"/>
            <ac:spMk id="5" creationId="{0A71D160-956A-4EC4-BA6A-DB44D08FAC49}"/>
          </ac:spMkLst>
        </pc:spChg>
        <pc:spChg chg="add del mod">
          <ac:chgData name="Irene Eysink Smeets" userId="3a2d9bb19ce64eb5" providerId="LiveId" clId="{901528F3-3AD2-48FC-94F6-18E4913970BE}" dt="2021-05-27T13:29:42.791" v="10194" actId="478"/>
          <ac:spMkLst>
            <pc:docMk/>
            <pc:sldMk cId="1613189509" sldId="284"/>
            <ac:spMk id="8" creationId="{72948D56-86C8-4D98-8F96-C8BC9BBF5166}"/>
          </ac:spMkLst>
        </pc:spChg>
        <pc:picChg chg="add mod">
          <ac:chgData name="Irene Eysink Smeets" userId="3a2d9bb19ce64eb5" providerId="LiveId" clId="{901528F3-3AD2-48FC-94F6-18E4913970BE}" dt="2021-05-27T13:34:31.929" v="10464" actId="1076"/>
          <ac:picMkLst>
            <pc:docMk/>
            <pc:sldMk cId="1613189509" sldId="284"/>
            <ac:picMk id="7" creationId="{975BBC22-2A4C-467A-A9B9-92DF92C81DAC}"/>
          </ac:picMkLst>
        </pc:picChg>
        <pc:picChg chg="add del mod">
          <ac:chgData name="Irene Eysink Smeets" userId="3a2d9bb19ce64eb5" providerId="LiveId" clId="{901528F3-3AD2-48FC-94F6-18E4913970BE}" dt="2021-05-27T13:32:55.978" v="10455" actId="478"/>
          <ac:picMkLst>
            <pc:docMk/>
            <pc:sldMk cId="1613189509" sldId="284"/>
            <ac:picMk id="10" creationId="{BB830721-C638-4924-9FE3-BD738D811EBF}"/>
          </ac:picMkLst>
        </pc:picChg>
        <pc:picChg chg="add mod">
          <ac:chgData name="Irene Eysink Smeets" userId="3a2d9bb19ce64eb5" providerId="LiveId" clId="{901528F3-3AD2-48FC-94F6-18E4913970BE}" dt="2021-05-27T13:34:30.017" v="10463" actId="1076"/>
          <ac:picMkLst>
            <pc:docMk/>
            <pc:sldMk cId="1613189509" sldId="284"/>
            <ac:picMk id="12" creationId="{78D18F69-6465-40D7-9B4E-D9D8B6617C67}"/>
          </ac:picMkLst>
        </pc:picChg>
      </pc:sldChg>
      <pc:sldChg chg="modSp new del mod">
        <pc:chgData name="Irene Eysink Smeets" userId="3a2d9bb19ce64eb5" providerId="LiveId" clId="{901528F3-3AD2-48FC-94F6-18E4913970BE}" dt="2021-05-27T13:09:22.079" v="9520" actId="680"/>
        <pc:sldMkLst>
          <pc:docMk/>
          <pc:sldMk cId="2802861599" sldId="284"/>
        </pc:sldMkLst>
        <pc:spChg chg="mod">
          <ac:chgData name="Irene Eysink Smeets" userId="3a2d9bb19ce64eb5" providerId="LiveId" clId="{901528F3-3AD2-48FC-94F6-18E4913970BE}" dt="2021-05-27T13:09:18.274" v="9519"/>
          <ac:spMkLst>
            <pc:docMk/>
            <pc:sldMk cId="2802861599" sldId="284"/>
            <ac:spMk id="2" creationId="{5F5429BF-A754-474E-B078-9798D0453368}"/>
          </ac:spMkLst>
        </pc:spChg>
      </pc:sldChg>
      <pc:sldChg chg="add ord">
        <pc:chgData name="Irene Eysink Smeets" userId="3a2d9bb19ce64eb5" providerId="LiveId" clId="{901528F3-3AD2-48FC-94F6-18E4913970BE}" dt="2021-05-27T13:35:41.666" v="10626"/>
        <pc:sldMkLst>
          <pc:docMk/>
          <pc:sldMk cId="1559848584" sldId="285"/>
        </pc:sldMkLst>
      </pc:sldChg>
    </pc:docChg>
  </pc:docChgLst>
  <pc:docChgLst>
    <pc:chgData name="Irene Eysink Smeets" userId="3a2d9bb19ce64eb5" providerId="LiveId" clId="{679E99D5-BC28-46B6-A9CB-3E8D3E87BB6B}"/>
    <pc:docChg chg="undo custSel addSld delSld modSld sldOrd">
      <pc:chgData name="Irene Eysink Smeets" userId="3a2d9bb19ce64eb5" providerId="LiveId" clId="{679E99D5-BC28-46B6-A9CB-3E8D3E87BB6B}" dt="2021-04-15T11:43:42.714" v="4763" actId="1076"/>
      <pc:docMkLst>
        <pc:docMk/>
      </pc:docMkLst>
      <pc:sldChg chg="modNotesTx">
        <pc:chgData name="Irene Eysink Smeets" userId="3a2d9bb19ce64eb5" providerId="LiveId" clId="{679E99D5-BC28-46B6-A9CB-3E8D3E87BB6B}" dt="2021-04-15T09:47:28.154" v="2618" actId="20577"/>
        <pc:sldMkLst>
          <pc:docMk/>
          <pc:sldMk cId="788007291" sldId="256"/>
        </pc:sldMkLst>
      </pc:sldChg>
      <pc:sldChg chg="addSp delSp modSp del mod">
        <pc:chgData name="Irene Eysink Smeets" userId="3a2d9bb19ce64eb5" providerId="LiveId" clId="{679E99D5-BC28-46B6-A9CB-3E8D3E87BB6B}" dt="2021-04-01T14:18:42.991" v="53" actId="47"/>
        <pc:sldMkLst>
          <pc:docMk/>
          <pc:sldMk cId="3968424193" sldId="261"/>
        </pc:sldMkLst>
        <pc:spChg chg="add del mod">
          <ac:chgData name="Irene Eysink Smeets" userId="3a2d9bb19ce64eb5" providerId="LiveId" clId="{679E99D5-BC28-46B6-A9CB-3E8D3E87BB6B}" dt="2021-04-01T14:16:55.636" v="2" actId="478"/>
          <ac:spMkLst>
            <pc:docMk/>
            <pc:sldMk cId="3968424193" sldId="261"/>
            <ac:spMk id="4" creationId="{AD7E28BB-4433-462A-9931-1CA06EC5CFDA}"/>
          </ac:spMkLst>
        </pc:spChg>
        <pc:picChg chg="add del mod">
          <ac:chgData name="Irene Eysink Smeets" userId="3a2d9bb19ce64eb5" providerId="LiveId" clId="{679E99D5-BC28-46B6-A9CB-3E8D3E87BB6B}" dt="2021-04-01T14:16:55.636" v="2" actId="478"/>
          <ac:picMkLst>
            <pc:docMk/>
            <pc:sldMk cId="3968424193" sldId="261"/>
            <ac:picMk id="5" creationId="{DF5052DB-DCAE-4612-8F68-C7BD1F9C7051}"/>
          </ac:picMkLst>
        </pc:picChg>
      </pc:sldChg>
      <pc:sldChg chg="addSp delSp modSp mod modNotesTx">
        <pc:chgData name="Irene Eysink Smeets" userId="3a2d9bb19ce64eb5" providerId="LiveId" clId="{679E99D5-BC28-46B6-A9CB-3E8D3E87BB6B}" dt="2021-04-15T11:39:08.144" v="4467" actId="20577"/>
        <pc:sldMkLst>
          <pc:docMk/>
          <pc:sldMk cId="1851581872" sldId="262"/>
        </pc:sldMkLst>
        <pc:spChg chg="add del mod">
          <ac:chgData name="Irene Eysink Smeets" userId="3a2d9bb19ce64eb5" providerId="LiveId" clId="{679E99D5-BC28-46B6-A9CB-3E8D3E87BB6B}" dt="2021-04-01T14:21:24.460" v="107" actId="478"/>
          <ac:spMkLst>
            <pc:docMk/>
            <pc:sldMk cId="1851581872" sldId="262"/>
            <ac:spMk id="4" creationId="{7237E462-A640-4DFE-9C58-FEE8980C2BAF}"/>
          </ac:spMkLst>
        </pc:spChg>
        <pc:spChg chg="mod">
          <ac:chgData name="Irene Eysink Smeets" userId="3a2d9bb19ce64eb5" providerId="LiveId" clId="{679E99D5-BC28-46B6-A9CB-3E8D3E87BB6B}" dt="2021-04-01T14:21:35.503" v="111" actId="1076"/>
          <ac:spMkLst>
            <pc:docMk/>
            <pc:sldMk cId="1851581872" sldId="262"/>
            <ac:spMk id="11" creationId="{4271FACB-E241-4F7C-AA43-AEC873B6C539}"/>
          </ac:spMkLst>
        </pc:spChg>
        <pc:picChg chg="add del mod">
          <ac:chgData name="Irene Eysink Smeets" userId="3a2d9bb19ce64eb5" providerId="LiveId" clId="{679E99D5-BC28-46B6-A9CB-3E8D3E87BB6B}" dt="2021-04-01T14:21:19.277" v="105" actId="478"/>
          <ac:picMkLst>
            <pc:docMk/>
            <pc:sldMk cId="1851581872" sldId="262"/>
            <ac:picMk id="3" creationId="{B9E7F38C-B5FB-4724-AE45-B8D1159B2CE0}"/>
          </ac:picMkLst>
        </pc:picChg>
        <pc:picChg chg="mod">
          <ac:chgData name="Irene Eysink Smeets" userId="3a2d9bb19ce64eb5" providerId="LiveId" clId="{679E99D5-BC28-46B6-A9CB-3E8D3E87BB6B}" dt="2021-04-15T11:17:55.779" v="3427"/>
          <ac:picMkLst>
            <pc:docMk/>
            <pc:sldMk cId="1851581872" sldId="262"/>
            <ac:picMk id="8" creationId="{C7285115-6977-4FCA-9803-7197F3C0C546}"/>
          </ac:picMkLst>
        </pc:picChg>
      </pc:sldChg>
      <pc:sldChg chg="addSp delSp modSp mod modNotesTx">
        <pc:chgData name="Irene Eysink Smeets" userId="3a2d9bb19ce64eb5" providerId="LiveId" clId="{679E99D5-BC28-46B6-A9CB-3E8D3E87BB6B}" dt="2021-04-15T11:43:42.714" v="4763" actId="1076"/>
        <pc:sldMkLst>
          <pc:docMk/>
          <pc:sldMk cId="594125513" sldId="263"/>
        </pc:sldMkLst>
        <pc:spChg chg="add del mod">
          <ac:chgData name="Irene Eysink Smeets" userId="3a2d9bb19ce64eb5" providerId="LiveId" clId="{679E99D5-BC28-46B6-A9CB-3E8D3E87BB6B}" dt="2021-04-15T11:24:54.706" v="3467" actId="767"/>
          <ac:spMkLst>
            <pc:docMk/>
            <pc:sldMk cId="594125513" sldId="263"/>
            <ac:spMk id="2" creationId="{63814EF2-96C2-49F8-BE59-04ADAE99AEC0}"/>
          </ac:spMkLst>
        </pc:spChg>
        <pc:spChg chg="del mod">
          <ac:chgData name="Irene Eysink Smeets" userId="3a2d9bb19ce64eb5" providerId="LiveId" clId="{679E99D5-BC28-46B6-A9CB-3E8D3E87BB6B}" dt="2021-04-15T11:28:35.914" v="3472" actId="478"/>
          <ac:spMkLst>
            <pc:docMk/>
            <pc:sldMk cId="594125513" sldId="263"/>
            <ac:spMk id="3" creationId="{E742F3BE-6A19-4089-9C6D-69FDCBD99EC5}"/>
          </ac:spMkLst>
        </pc:spChg>
        <pc:spChg chg="add del mod">
          <ac:chgData name="Irene Eysink Smeets" userId="3a2d9bb19ce64eb5" providerId="LiveId" clId="{679E99D5-BC28-46B6-A9CB-3E8D3E87BB6B}" dt="2021-04-15T11:28:38.349" v="3473" actId="478"/>
          <ac:spMkLst>
            <pc:docMk/>
            <pc:sldMk cId="594125513" sldId="263"/>
            <ac:spMk id="8" creationId="{32786987-0549-4225-AB54-C135E719F2F5}"/>
          </ac:spMkLst>
        </pc:spChg>
        <pc:spChg chg="add mod">
          <ac:chgData name="Irene Eysink Smeets" userId="3a2d9bb19ce64eb5" providerId="LiveId" clId="{679E99D5-BC28-46B6-A9CB-3E8D3E87BB6B}" dt="2021-04-15T11:43:42.714" v="4763" actId="1076"/>
          <ac:spMkLst>
            <pc:docMk/>
            <pc:sldMk cId="594125513" sldId="263"/>
            <ac:spMk id="9" creationId="{0EB84DB0-51DD-4679-8505-C83BE0C28063}"/>
          </ac:spMkLst>
        </pc:spChg>
        <pc:picChg chg="add mod">
          <ac:chgData name="Irene Eysink Smeets" userId="3a2d9bb19ce64eb5" providerId="LiveId" clId="{679E99D5-BC28-46B6-A9CB-3E8D3E87BB6B}" dt="2021-04-15T11:30:50.230" v="3861"/>
          <ac:picMkLst>
            <pc:docMk/>
            <pc:sldMk cId="594125513" sldId="263"/>
            <ac:picMk id="5" creationId="{EA90BC0C-C3BE-4206-BB86-077A392572D8}"/>
          </ac:picMkLst>
        </pc:picChg>
      </pc:sldChg>
      <pc:sldChg chg="addSp delSp modSp new mod ord modNotesTx">
        <pc:chgData name="Irene Eysink Smeets" userId="3a2d9bb19ce64eb5" providerId="LiveId" clId="{679E99D5-BC28-46B6-A9CB-3E8D3E87BB6B}" dt="2021-04-15T11:32:07.694" v="4010" actId="20577"/>
        <pc:sldMkLst>
          <pc:docMk/>
          <pc:sldMk cId="57771724" sldId="264"/>
        </pc:sldMkLst>
        <pc:spChg chg="del mod">
          <ac:chgData name="Irene Eysink Smeets" userId="3a2d9bb19ce64eb5" providerId="LiveId" clId="{679E99D5-BC28-46B6-A9CB-3E8D3E87BB6B}" dt="2021-04-01T14:30:04.533" v="120" actId="478"/>
          <ac:spMkLst>
            <pc:docMk/>
            <pc:sldMk cId="57771724" sldId="264"/>
            <ac:spMk id="2" creationId="{A433F0C6-D97E-4990-BE75-02F2A62B8E5D}"/>
          </ac:spMkLst>
        </pc:spChg>
        <pc:spChg chg="del">
          <ac:chgData name="Irene Eysink Smeets" userId="3a2d9bb19ce64eb5" providerId="LiveId" clId="{679E99D5-BC28-46B6-A9CB-3E8D3E87BB6B}" dt="2021-04-01T14:30:12.665" v="121" actId="931"/>
          <ac:spMkLst>
            <pc:docMk/>
            <pc:sldMk cId="57771724" sldId="264"/>
            <ac:spMk id="3" creationId="{38176826-38C9-407C-8493-5654194072D6}"/>
          </ac:spMkLst>
        </pc:spChg>
        <pc:spChg chg="add mod">
          <ac:chgData name="Irene Eysink Smeets" userId="3a2d9bb19ce64eb5" providerId="LiveId" clId="{679E99D5-BC28-46B6-A9CB-3E8D3E87BB6B}" dt="2021-04-01T14:34:43.842" v="431" actId="1076"/>
          <ac:spMkLst>
            <pc:docMk/>
            <pc:sldMk cId="57771724" sldId="264"/>
            <ac:spMk id="8" creationId="{BFA2BDC5-FA8B-4CE7-87E8-08CAE33F9CAB}"/>
          </ac:spMkLst>
        </pc:spChg>
        <pc:spChg chg="add mod">
          <ac:chgData name="Irene Eysink Smeets" userId="3a2d9bb19ce64eb5" providerId="LiveId" clId="{679E99D5-BC28-46B6-A9CB-3E8D3E87BB6B}" dt="2021-04-01T14:39:51.884" v="932" actId="20577"/>
          <ac:spMkLst>
            <pc:docMk/>
            <pc:sldMk cId="57771724" sldId="264"/>
            <ac:spMk id="9" creationId="{55575E66-38AD-43B9-8613-F7E7B6F1CEC2}"/>
          </ac:spMkLst>
        </pc:spChg>
        <pc:picChg chg="add mod">
          <ac:chgData name="Irene Eysink Smeets" userId="3a2d9bb19ce64eb5" providerId="LiveId" clId="{679E99D5-BC28-46B6-A9CB-3E8D3E87BB6B}" dt="2021-04-01T14:30:28.904" v="126" actId="1076"/>
          <ac:picMkLst>
            <pc:docMk/>
            <pc:sldMk cId="57771724" sldId="264"/>
            <ac:picMk id="7" creationId="{742AC93D-1B85-44FF-A56D-1BBBA388A0FF}"/>
          </ac:picMkLst>
        </pc:picChg>
      </pc:sldChg>
      <pc:sldChg chg="addSp delSp modSp new del mod">
        <pc:chgData name="Irene Eysink Smeets" userId="3a2d9bb19ce64eb5" providerId="LiveId" clId="{679E99D5-BC28-46B6-A9CB-3E8D3E87BB6B}" dt="2021-04-01T14:19:20.296" v="57" actId="47"/>
        <pc:sldMkLst>
          <pc:docMk/>
          <pc:sldMk cId="2415581600" sldId="264"/>
        </pc:sldMkLst>
        <pc:spChg chg="del">
          <ac:chgData name="Irene Eysink Smeets" userId="3a2d9bb19ce64eb5" providerId="LiveId" clId="{679E99D5-BC28-46B6-A9CB-3E8D3E87BB6B}" dt="2021-04-01T14:17:16.108" v="4" actId="478"/>
          <ac:spMkLst>
            <pc:docMk/>
            <pc:sldMk cId="2415581600" sldId="264"/>
            <ac:spMk id="2" creationId="{F4171BB6-937C-4179-B006-C21B722FEEE8}"/>
          </ac:spMkLst>
        </pc:spChg>
        <pc:spChg chg="del">
          <ac:chgData name="Irene Eysink Smeets" userId="3a2d9bb19ce64eb5" providerId="LiveId" clId="{679E99D5-BC28-46B6-A9CB-3E8D3E87BB6B}" dt="2021-04-01T14:17:19.150" v="5" actId="478"/>
          <ac:spMkLst>
            <pc:docMk/>
            <pc:sldMk cId="2415581600" sldId="264"/>
            <ac:spMk id="3" creationId="{33765CCD-4C3C-4E90-A2B4-21D927BDF600}"/>
          </ac:spMkLst>
        </pc:spChg>
        <pc:spChg chg="add mod">
          <ac:chgData name="Irene Eysink Smeets" userId="3a2d9bb19ce64eb5" providerId="LiveId" clId="{679E99D5-BC28-46B6-A9CB-3E8D3E87BB6B}" dt="2021-04-01T14:19:13.590" v="56" actId="1076"/>
          <ac:spMkLst>
            <pc:docMk/>
            <pc:sldMk cId="2415581600" sldId="264"/>
            <ac:spMk id="6" creationId="{CA077FE7-7899-4BEE-A2E3-B8A06DC7A530}"/>
          </ac:spMkLst>
        </pc:spChg>
        <pc:picChg chg="add mod">
          <ac:chgData name="Irene Eysink Smeets" userId="3a2d9bb19ce64eb5" providerId="LiveId" clId="{679E99D5-BC28-46B6-A9CB-3E8D3E87BB6B}" dt="2021-04-01T14:18:19.491" v="8" actId="1076"/>
          <ac:picMkLst>
            <pc:docMk/>
            <pc:sldMk cId="2415581600" sldId="264"/>
            <ac:picMk id="5" creationId="{559FF25F-0F23-4D40-9D74-30B07B5A74B2}"/>
          </ac:picMkLst>
        </pc:picChg>
      </pc:sldChg>
      <pc:sldChg chg="addSp delSp modSp new add del mod ord modNotesTx">
        <pc:chgData name="Irene Eysink Smeets" userId="3a2d9bb19ce64eb5" providerId="LiveId" clId="{679E99D5-BC28-46B6-A9CB-3E8D3E87BB6B}" dt="2021-04-15T11:31:30.271" v="3884"/>
        <pc:sldMkLst>
          <pc:docMk/>
          <pc:sldMk cId="697977198" sldId="265"/>
        </pc:sldMkLst>
        <pc:spChg chg="del mod">
          <ac:chgData name="Irene Eysink Smeets" userId="3a2d9bb19ce64eb5" providerId="LiveId" clId="{679E99D5-BC28-46B6-A9CB-3E8D3E87BB6B}" dt="2021-04-01T14:36:10.008" v="443" actId="478"/>
          <ac:spMkLst>
            <pc:docMk/>
            <pc:sldMk cId="697977198" sldId="265"/>
            <ac:spMk id="2" creationId="{13A80ECA-820E-4667-A420-FDAE6BE4EA36}"/>
          </ac:spMkLst>
        </pc:spChg>
        <pc:spChg chg="del">
          <ac:chgData name="Irene Eysink Smeets" userId="3a2d9bb19ce64eb5" providerId="LiveId" clId="{679E99D5-BC28-46B6-A9CB-3E8D3E87BB6B}" dt="2021-04-01T14:37:07.043" v="561" actId="931"/>
          <ac:spMkLst>
            <pc:docMk/>
            <pc:sldMk cId="697977198" sldId="265"/>
            <ac:spMk id="3" creationId="{C7A0A098-2EF9-41E3-A3A4-EE2F7E7259B3}"/>
          </ac:spMkLst>
        </pc:spChg>
        <pc:spChg chg="add del mod">
          <ac:chgData name="Irene Eysink Smeets" userId="3a2d9bb19ce64eb5" providerId="LiveId" clId="{679E99D5-BC28-46B6-A9CB-3E8D3E87BB6B}" dt="2021-04-01T14:36:11.902" v="444" actId="478"/>
          <ac:spMkLst>
            <pc:docMk/>
            <pc:sldMk cId="697977198" sldId="265"/>
            <ac:spMk id="5" creationId="{9EFF9E8A-8DFF-4285-A60E-217265759761}"/>
          </ac:spMkLst>
        </pc:spChg>
        <pc:spChg chg="add mod">
          <ac:chgData name="Irene Eysink Smeets" userId="3a2d9bb19ce64eb5" providerId="LiveId" clId="{679E99D5-BC28-46B6-A9CB-3E8D3E87BB6B}" dt="2021-04-01T14:37:20.360" v="565" actId="1076"/>
          <ac:spMkLst>
            <pc:docMk/>
            <pc:sldMk cId="697977198" sldId="265"/>
            <ac:spMk id="6" creationId="{C7494AF3-EEA4-4394-B531-DC78954A9E49}"/>
          </ac:spMkLst>
        </pc:spChg>
        <pc:picChg chg="add mod">
          <ac:chgData name="Irene Eysink Smeets" userId="3a2d9bb19ce64eb5" providerId="LiveId" clId="{679E99D5-BC28-46B6-A9CB-3E8D3E87BB6B}" dt="2021-04-01T14:37:27.449" v="568" actId="1076"/>
          <ac:picMkLst>
            <pc:docMk/>
            <pc:sldMk cId="697977198" sldId="265"/>
            <ac:picMk id="8" creationId="{F378DC86-A981-43D1-A1F1-81B114F0DB6F}"/>
          </ac:picMkLst>
        </pc:picChg>
      </pc:sldChg>
      <pc:sldChg chg="addSp delSp modSp new mod modNotesTx">
        <pc:chgData name="Irene Eysink Smeets" userId="3a2d9bb19ce64eb5" providerId="LiveId" clId="{679E99D5-BC28-46B6-A9CB-3E8D3E87BB6B}" dt="2021-04-08T09:51:13.072" v="2232" actId="20577"/>
        <pc:sldMkLst>
          <pc:docMk/>
          <pc:sldMk cId="3600505394" sldId="266"/>
        </pc:sldMkLst>
        <pc:spChg chg="del">
          <ac:chgData name="Irene Eysink Smeets" userId="3a2d9bb19ce64eb5" providerId="LiveId" clId="{679E99D5-BC28-46B6-A9CB-3E8D3E87BB6B}" dt="2021-04-01T14:41:59.141" v="1136" actId="478"/>
          <ac:spMkLst>
            <pc:docMk/>
            <pc:sldMk cId="3600505394" sldId="266"/>
            <ac:spMk id="2" creationId="{1DE19224-1819-48D9-9A25-A43B3CAAF6FD}"/>
          </ac:spMkLst>
        </pc:spChg>
        <pc:spChg chg="add del mod">
          <ac:chgData name="Irene Eysink Smeets" userId="3a2d9bb19ce64eb5" providerId="LiveId" clId="{679E99D5-BC28-46B6-A9CB-3E8D3E87BB6B}" dt="2021-04-08T09:29:33.431" v="1455" actId="478"/>
          <ac:spMkLst>
            <pc:docMk/>
            <pc:sldMk cId="3600505394" sldId="266"/>
            <ac:spMk id="2" creationId="{244586FB-C163-4278-9379-B7E85688DF01}"/>
          </ac:spMkLst>
        </pc:spChg>
        <pc:spChg chg="del">
          <ac:chgData name="Irene Eysink Smeets" userId="3a2d9bb19ce64eb5" providerId="LiveId" clId="{679E99D5-BC28-46B6-A9CB-3E8D3E87BB6B}" dt="2021-04-01T14:44:39.304" v="1166" actId="931"/>
          <ac:spMkLst>
            <pc:docMk/>
            <pc:sldMk cId="3600505394" sldId="266"/>
            <ac:spMk id="3" creationId="{1330B71E-0D69-49FF-8714-2E64B6B588EC}"/>
          </ac:spMkLst>
        </pc:spChg>
        <pc:spChg chg="add del">
          <ac:chgData name="Irene Eysink Smeets" userId="3a2d9bb19ce64eb5" providerId="LiveId" clId="{679E99D5-BC28-46B6-A9CB-3E8D3E87BB6B}" dt="2021-04-08T09:10:46.213" v="1369" actId="478"/>
          <ac:spMkLst>
            <pc:docMk/>
            <pc:sldMk cId="3600505394" sldId="266"/>
            <ac:spMk id="3" creationId="{3A1FDD1C-24E0-4F01-A1BA-E0F280BB7A1B}"/>
          </ac:spMkLst>
        </pc:spChg>
        <pc:spChg chg="add mod">
          <ac:chgData name="Irene Eysink Smeets" userId="3a2d9bb19ce64eb5" providerId="LiveId" clId="{679E99D5-BC28-46B6-A9CB-3E8D3E87BB6B}" dt="2021-04-01T14:42:23.172" v="1165" actId="1076"/>
          <ac:spMkLst>
            <pc:docMk/>
            <pc:sldMk cId="3600505394" sldId="266"/>
            <ac:spMk id="4" creationId="{0B656447-8613-4FCC-AE27-F41F30ACAA58}"/>
          </ac:spMkLst>
        </pc:spChg>
        <pc:spChg chg="add del mod">
          <ac:chgData name="Irene Eysink Smeets" userId="3a2d9bb19ce64eb5" providerId="LiveId" clId="{679E99D5-BC28-46B6-A9CB-3E8D3E87BB6B}" dt="2021-04-08T09:13:35.101" v="1371" actId="478"/>
          <ac:spMkLst>
            <pc:docMk/>
            <pc:sldMk cId="3600505394" sldId="266"/>
            <ac:spMk id="5" creationId="{A53E5716-143F-46E6-89D8-EA228C25D246}"/>
          </ac:spMkLst>
        </pc:spChg>
        <pc:spChg chg="add del mod">
          <ac:chgData name="Irene Eysink Smeets" userId="3a2d9bb19ce64eb5" providerId="LiveId" clId="{679E99D5-BC28-46B6-A9CB-3E8D3E87BB6B}" dt="2021-04-01T14:44:57.918" v="1177" actId="478"/>
          <ac:spMkLst>
            <pc:docMk/>
            <pc:sldMk cId="3600505394" sldId="266"/>
            <ac:spMk id="7" creationId="{270877DB-1E19-4BCE-9938-751B54B4A0EB}"/>
          </ac:spMkLst>
        </pc:spChg>
        <pc:spChg chg="add del mod">
          <ac:chgData name="Irene Eysink Smeets" userId="3a2d9bb19ce64eb5" providerId="LiveId" clId="{679E99D5-BC28-46B6-A9CB-3E8D3E87BB6B}" dt="2021-04-08T09:50:39.702" v="2218" actId="478"/>
          <ac:spMkLst>
            <pc:docMk/>
            <pc:sldMk cId="3600505394" sldId="266"/>
            <ac:spMk id="9" creationId="{A4B00D45-21B2-4E84-9268-550C4B3DF47C}"/>
          </ac:spMkLst>
        </pc:spChg>
        <pc:spChg chg="add mod">
          <ac:chgData name="Irene Eysink Smeets" userId="3a2d9bb19ce64eb5" providerId="LiveId" clId="{679E99D5-BC28-46B6-A9CB-3E8D3E87BB6B}" dt="2021-04-08T09:44:30.426" v="1952" actId="1076"/>
          <ac:spMkLst>
            <pc:docMk/>
            <pc:sldMk cId="3600505394" sldId="266"/>
            <ac:spMk id="10" creationId="{13B5DF57-45A3-4EE9-B00B-BFBFB8129542}"/>
          </ac:spMkLst>
        </pc:spChg>
        <pc:spChg chg="add mod">
          <ac:chgData name="Irene Eysink Smeets" userId="3a2d9bb19ce64eb5" providerId="LiveId" clId="{679E99D5-BC28-46B6-A9CB-3E8D3E87BB6B}" dt="2021-04-08T09:50:43.580" v="2219" actId="1076"/>
          <ac:spMkLst>
            <pc:docMk/>
            <pc:sldMk cId="3600505394" sldId="266"/>
            <ac:spMk id="18" creationId="{BD3422C1-8D21-42AE-9673-F99497529515}"/>
          </ac:spMkLst>
        </pc:spChg>
        <pc:spChg chg="add mod">
          <ac:chgData name="Irene Eysink Smeets" userId="3a2d9bb19ce64eb5" providerId="LiveId" clId="{679E99D5-BC28-46B6-A9CB-3E8D3E87BB6B}" dt="2021-04-08T09:50:59.470" v="2224" actId="1076"/>
          <ac:spMkLst>
            <pc:docMk/>
            <pc:sldMk cId="3600505394" sldId="266"/>
            <ac:spMk id="19" creationId="{601E8D2E-2511-489E-A00D-5E478C8BC77F}"/>
          </ac:spMkLst>
        </pc:spChg>
        <pc:spChg chg="add del mod">
          <ac:chgData name="Irene Eysink Smeets" userId="3a2d9bb19ce64eb5" providerId="LiveId" clId="{679E99D5-BC28-46B6-A9CB-3E8D3E87BB6B}" dt="2021-04-08T09:50:37.143" v="2217" actId="478"/>
          <ac:spMkLst>
            <pc:docMk/>
            <pc:sldMk cId="3600505394" sldId="266"/>
            <ac:spMk id="21" creationId="{5DFBBBC6-3D04-4B5D-AE66-1F5291B32D0E}"/>
          </ac:spMkLst>
        </pc:spChg>
        <pc:picChg chg="add del mod">
          <ac:chgData name="Irene Eysink Smeets" userId="3a2d9bb19ce64eb5" providerId="LiveId" clId="{679E99D5-BC28-46B6-A9CB-3E8D3E87BB6B}" dt="2021-04-08T09:50:31.323" v="2216" actId="478"/>
          <ac:picMkLst>
            <pc:docMk/>
            <pc:sldMk cId="3600505394" sldId="266"/>
            <ac:picMk id="6" creationId="{D7C5D63E-9B55-40F6-8A27-8D94F8372F59}"/>
          </ac:picMkLst>
        </pc:picChg>
        <pc:picChg chg="add mod">
          <ac:chgData name="Irene Eysink Smeets" userId="3a2d9bb19ce64eb5" providerId="LiveId" clId="{679E99D5-BC28-46B6-A9CB-3E8D3E87BB6B}" dt="2021-04-08T09:44:26.371" v="1951" actId="1076"/>
          <ac:picMkLst>
            <pc:docMk/>
            <pc:sldMk cId="3600505394" sldId="266"/>
            <ac:picMk id="8" creationId="{988EA756-0218-4D37-A788-F8414AD8DBE9}"/>
          </ac:picMkLst>
        </pc:picChg>
        <pc:picChg chg="add mod">
          <ac:chgData name="Irene Eysink Smeets" userId="3a2d9bb19ce64eb5" providerId="LiveId" clId="{679E99D5-BC28-46B6-A9CB-3E8D3E87BB6B}" dt="2021-04-08T09:50:48.101" v="2221" actId="14100"/>
          <ac:picMkLst>
            <pc:docMk/>
            <pc:sldMk cId="3600505394" sldId="266"/>
            <ac:picMk id="12" creationId="{C1C01977-2473-4B5E-ADC8-25FF36889E70}"/>
          </ac:picMkLst>
        </pc:picChg>
        <pc:cxnChg chg="add mod">
          <ac:chgData name="Irene Eysink Smeets" userId="3a2d9bb19ce64eb5" providerId="LiveId" clId="{679E99D5-BC28-46B6-A9CB-3E8D3E87BB6B}" dt="2021-04-08T09:50:52.118" v="2222" actId="1076"/>
          <ac:cxnSpMkLst>
            <pc:docMk/>
            <pc:sldMk cId="3600505394" sldId="266"/>
            <ac:cxnSpMk id="14" creationId="{4F1CCF6D-3635-4DE7-95AB-7635F0FFD9D8}"/>
          </ac:cxnSpMkLst>
        </pc:cxnChg>
        <pc:cxnChg chg="add mod">
          <ac:chgData name="Irene Eysink Smeets" userId="3a2d9bb19ce64eb5" providerId="LiveId" clId="{679E99D5-BC28-46B6-A9CB-3E8D3E87BB6B}" dt="2021-04-08T09:50:55.149" v="2223" actId="1076"/>
          <ac:cxnSpMkLst>
            <pc:docMk/>
            <pc:sldMk cId="3600505394" sldId="266"/>
            <ac:cxnSpMk id="17" creationId="{39E82953-C2CA-40DE-94C3-BB0BA28D5FCC}"/>
          </ac:cxnSpMkLst>
        </pc:cxnChg>
      </pc:sldChg>
      <pc:sldChg chg="addSp delSp modSp new del mod">
        <pc:chgData name="Irene Eysink Smeets" userId="3a2d9bb19ce64eb5" providerId="LiveId" clId="{679E99D5-BC28-46B6-A9CB-3E8D3E87BB6B}" dt="2021-04-08T09:49:18.695" v="2164" actId="47"/>
        <pc:sldMkLst>
          <pc:docMk/>
          <pc:sldMk cId="1294164698" sldId="267"/>
        </pc:sldMkLst>
        <pc:spChg chg="del mod">
          <ac:chgData name="Irene Eysink Smeets" userId="3a2d9bb19ce64eb5" providerId="LiveId" clId="{679E99D5-BC28-46B6-A9CB-3E8D3E87BB6B}" dt="2021-04-08T09:47:20.852" v="2124" actId="478"/>
          <ac:spMkLst>
            <pc:docMk/>
            <pc:sldMk cId="1294164698" sldId="267"/>
            <ac:spMk id="2" creationId="{5CCE5DE3-3D76-44D8-BDE1-2AAA7800059C}"/>
          </ac:spMkLst>
        </pc:spChg>
        <pc:spChg chg="del">
          <ac:chgData name="Irene Eysink Smeets" userId="3a2d9bb19ce64eb5" providerId="LiveId" clId="{679E99D5-BC28-46B6-A9CB-3E8D3E87BB6B}" dt="2021-04-08T09:47:22.532" v="2125" actId="478"/>
          <ac:spMkLst>
            <pc:docMk/>
            <pc:sldMk cId="1294164698" sldId="267"/>
            <ac:spMk id="3" creationId="{380D4E91-79D5-4BB7-8E38-F4D2D21D3445}"/>
          </ac:spMkLst>
        </pc:spChg>
        <pc:spChg chg="add mod">
          <ac:chgData name="Irene Eysink Smeets" userId="3a2d9bb19ce64eb5" providerId="LiveId" clId="{679E99D5-BC28-46B6-A9CB-3E8D3E87BB6B}" dt="2021-04-08T09:48:06.526" v="2163" actId="20577"/>
          <ac:spMkLst>
            <pc:docMk/>
            <pc:sldMk cId="1294164698" sldId="267"/>
            <ac:spMk id="4" creationId="{0BBC29D1-07B9-44C1-9201-239CCFE0CABF}"/>
          </ac:spMkLst>
        </pc:spChg>
      </pc:sldChg>
      <pc:sldChg chg="addSp delSp modSp new mod">
        <pc:chgData name="Irene Eysink Smeets" userId="3a2d9bb19ce64eb5" providerId="LiveId" clId="{679E99D5-BC28-46B6-A9CB-3E8D3E87BB6B}" dt="2021-04-08T10:23:04.093" v="2383" actId="20577"/>
        <pc:sldMkLst>
          <pc:docMk/>
          <pc:sldMk cId="1925072156" sldId="267"/>
        </pc:sldMkLst>
        <pc:spChg chg="del">
          <ac:chgData name="Irene Eysink Smeets" userId="3a2d9bb19ce64eb5" providerId="LiveId" clId="{679E99D5-BC28-46B6-A9CB-3E8D3E87BB6B}" dt="2021-04-08T09:49:27.287" v="2166" actId="478"/>
          <ac:spMkLst>
            <pc:docMk/>
            <pc:sldMk cId="1925072156" sldId="267"/>
            <ac:spMk id="2" creationId="{82CC741F-F5FC-4C61-A0D9-C08E69A163B4}"/>
          </ac:spMkLst>
        </pc:spChg>
        <pc:spChg chg="add del mod">
          <ac:chgData name="Irene Eysink Smeets" userId="3a2d9bb19ce64eb5" providerId="LiveId" clId="{679E99D5-BC28-46B6-A9CB-3E8D3E87BB6B}" dt="2021-04-08T10:10:22.271" v="2353" actId="478"/>
          <ac:spMkLst>
            <pc:docMk/>
            <pc:sldMk cId="1925072156" sldId="267"/>
            <ac:spMk id="2" creationId="{AC99EF5F-E140-4599-B32E-E4DA1E758F10}"/>
          </ac:spMkLst>
        </pc:spChg>
        <pc:spChg chg="del">
          <ac:chgData name="Irene Eysink Smeets" userId="3a2d9bb19ce64eb5" providerId="LiveId" clId="{679E99D5-BC28-46B6-A9CB-3E8D3E87BB6B}" dt="2021-04-08T09:49:28.823" v="2167" actId="478"/>
          <ac:spMkLst>
            <pc:docMk/>
            <pc:sldMk cId="1925072156" sldId="267"/>
            <ac:spMk id="3" creationId="{B0B986CC-4187-4E4E-8941-44D42E9F596A}"/>
          </ac:spMkLst>
        </pc:spChg>
        <pc:spChg chg="add mod">
          <ac:chgData name="Irene Eysink Smeets" userId="3a2d9bb19ce64eb5" providerId="LiveId" clId="{679E99D5-BC28-46B6-A9CB-3E8D3E87BB6B}" dt="2021-04-08T09:50:04.455" v="2212" actId="1076"/>
          <ac:spMkLst>
            <pc:docMk/>
            <pc:sldMk cId="1925072156" sldId="267"/>
            <ac:spMk id="4" creationId="{FA9F32C1-53B5-41C6-87BA-A9986340CA28}"/>
          </ac:spMkLst>
        </pc:spChg>
        <pc:spChg chg="add mod">
          <ac:chgData name="Irene Eysink Smeets" userId="3a2d9bb19ce64eb5" providerId="LiveId" clId="{679E99D5-BC28-46B6-A9CB-3E8D3E87BB6B}" dt="2021-04-08T10:23:04.093" v="2383" actId="20577"/>
          <ac:spMkLst>
            <pc:docMk/>
            <pc:sldMk cId="1925072156" sldId="267"/>
            <ac:spMk id="7" creationId="{07B58E9E-341E-46B8-89C4-A5CF39667DEB}"/>
          </ac:spMkLst>
        </pc:spChg>
        <pc:picChg chg="add mod">
          <ac:chgData name="Irene Eysink Smeets" userId="3a2d9bb19ce64eb5" providerId="LiveId" clId="{679E99D5-BC28-46B6-A9CB-3E8D3E87BB6B}" dt="2021-04-08T09:50:27.259" v="2215" actId="1076"/>
          <ac:picMkLst>
            <pc:docMk/>
            <pc:sldMk cId="1925072156" sldId="267"/>
            <ac:picMk id="6" creationId="{E82CA51C-1E5E-430F-865C-7FE199EA5F51}"/>
          </ac:picMkLst>
        </pc:picChg>
      </pc:sldChg>
      <pc:sldChg chg="addSp delSp modSp new mod">
        <pc:chgData name="Irene Eysink Smeets" userId="3a2d9bb19ce64eb5" providerId="LiveId" clId="{679E99D5-BC28-46B6-A9CB-3E8D3E87BB6B}" dt="2021-04-08T10:27:42.032" v="2523" actId="20577"/>
        <pc:sldMkLst>
          <pc:docMk/>
          <pc:sldMk cId="1085961484" sldId="268"/>
        </pc:sldMkLst>
        <pc:spChg chg="del">
          <ac:chgData name="Irene Eysink Smeets" userId="3a2d9bb19ce64eb5" providerId="LiveId" clId="{679E99D5-BC28-46B6-A9CB-3E8D3E87BB6B}" dt="2021-04-08T10:23:17.073" v="2385" actId="478"/>
          <ac:spMkLst>
            <pc:docMk/>
            <pc:sldMk cId="1085961484" sldId="268"/>
            <ac:spMk id="2" creationId="{B383A1A1-DCFC-4922-8274-D034145FA369}"/>
          </ac:spMkLst>
        </pc:spChg>
        <pc:spChg chg="del">
          <ac:chgData name="Irene Eysink Smeets" userId="3a2d9bb19ce64eb5" providerId="LiveId" clId="{679E99D5-BC28-46B6-A9CB-3E8D3E87BB6B}" dt="2021-04-08T10:23:41.588" v="2386" actId="22"/>
          <ac:spMkLst>
            <pc:docMk/>
            <pc:sldMk cId="1085961484" sldId="268"/>
            <ac:spMk id="3" creationId="{2371C708-98D4-4F51-B1C2-ACAB81CAF47A}"/>
          </ac:spMkLst>
        </pc:spChg>
        <pc:spChg chg="add mod">
          <ac:chgData name="Irene Eysink Smeets" userId="3a2d9bb19ce64eb5" providerId="LiveId" clId="{679E99D5-BC28-46B6-A9CB-3E8D3E87BB6B}" dt="2021-04-08T10:27:42.032" v="2523" actId="20577"/>
          <ac:spMkLst>
            <pc:docMk/>
            <pc:sldMk cId="1085961484" sldId="268"/>
            <ac:spMk id="6" creationId="{22CF737A-F98B-4B5B-889D-AE43E7BBE5F7}"/>
          </ac:spMkLst>
        </pc:spChg>
        <pc:picChg chg="add mod ord modCrop">
          <ac:chgData name="Irene Eysink Smeets" userId="3a2d9bb19ce64eb5" providerId="LiveId" clId="{679E99D5-BC28-46B6-A9CB-3E8D3E87BB6B}" dt="2021-04-08T10:26:32.220" v="2482" actId="1076"/>
          <ac:picMkLst>
            <pc:docMk/>
            <pc:sldMk cId="1085961484" sldId="268"/>
            <ac:picMk id="5" creationId="{C04BFD74-566A-436C-B6CC-CFE643D094E3}"/>
          </ac:picMkLst>
        </pc:picChg>
        <pc:picChg chg="add mod modCrop">
          <ac:chgData name="Irene Eysink Smeets" userId="3a2d9bb19ce64eb5" providerId="LiveId" clId="{679E99D5-BC28-46B6-A9CB-3E8D3E87BB6B}" dt="2021-04-08T10:27:07.049" v="2493" actId="1076"/>
          <ac:picMkLst>
            <pc:docMk/>
            <pc:sldMk cId="1085961484" sldId="268"/>
            <ac:picMk id="12" creationId="{B57A7253-943D-43EB-97C8-CA92F7F61953}"/>
          </ac:picMkLst>
        </pc:picChg>
        <pc:cxnChg chg="add mod">
          <ac:chgData name="Irene Eysink Smeets" userId="3a2d9bb19ce64eb5" providerId="LiveId" clId="{679E99D5-BC28-46B6-A9CB-3E8D3E87BB6B}" dt="2021-04-08T10:26:35.814" v="2483" actId="1076"/>
          <ac:cxnSpMkLst>
            <pc:docMk/>
            <pc:sldMk cId="1085961484" sldId="268"/>
            <ac:cxnSpMk id="8" creationId="{E9232A85-5C98-4117-BD96-5FD6990B69DE}"/>
          </ac:cxnSpMkLst>
        </pc:cxnChg>
        <pc:cxnChg chg="add mod">
          <ac:chgData name="Irene Eysink Smeets" userId="3a2d9bb19ce64eb5" providerId="LiveId" clId="{679E99D5-BC28-46B6-A9CB-3E8D3E87BB6B}" dt="2021-04-08T10:26:37.421" v="2484" actId="1076"/>
          <ac:cxnSpMkLst>
            <pc:docMk/>
            <pc:sldMk cId="1085961484" sldId="268"/>
            <ac:cxnSpMk id="10" creationId="{D0764F1A-D23A-4D84-AC0F-E57D2B48E1AB}"/>
          </ac:cxnSpMkLst>
        </pc:cxnChg>
        <pc:cxnChg chg="add mod">
          <ac:chgData name="Irene Eysink Smeets" userId="3a2d9bb19ce64eb5" providerId="LiveId" clId="{679E99D5-BC28-46B6-A9CB-3E8D3E87BB6B}" dt="2021-04-08T10:27:23.899" v="2496" actId="1582"/>
          <ac:cxnSpMkLst>
            <pc:docMk/>
            <pc:sldMk cId="1085961484" sldId="268"/>
            <ac:cxnSpMk id="14" creationId="{DA55D2A4-10E1-4E50-A42F-8CC6664D4D29}"/>
          </ac:cxnSpMkLst>
        </pc:cxnChg>
      </pc:sldChg>
      <pc:sldChg chg="delSp new mod">
        <pc:chgData name="Irene Eysink Smeets" userId="3a2d9bb19ce64eb5" providerId="LiveId" clId="{679E99D5-BC28-46B6-A9CB-3E8D3E87BB6B}" dt="2021-04-08T10:29:28.873" v="2525" actId="478"/>
        <pc:sldMkLst>
          <pc:docMk/>
          <pc:sldMk cId="2832741932" sldId="269"/>
        </pc:sldMkLst>
        <pc:spChg chg="del">
          <ac:chgData name="Irene Eysink Smeets" userId="3a2d9bb19ce64eb5" providerId="LiveId" clId="{679E99D5-BC28-46B6-A9CB-3E8D3E87BB6B}" dt="2021-04-08T10:29:28.873" v="2525" actId="478"/>
          <ac:spMkLst>
            <pc:docMk/>
            <pc:sldMk cId="2832741932" sldId="269"/>
            <ac:spMk id="2" creationId="{969A7E23-A1B6-4123-92C1-014BF772C1FA}"/>
          </ac:spMkLst>
        </pc:spChg>
      </pc:sldChg>
      <pc:sldChg chg="addSp delSp modSp new mod modNotesTx">
        <pc:chgData name="Irene Eysink Smeets" userId="3a2d9bb19ce64eb5" providerId="LiveId" clId="{679E99D5-BC28-46B6-A9CB-3E8D3E87BB6B}" dt="2021-04-15T10:14:48.308" v="3421" actId="20577"/>
        <pc:sldMkLst>
          <pc:docMk/>
          <pc:sldMk cId="616766630" sldId="270"/>
        </pc:sldMkLst>
        <pc:spChg chg="del">
          <ac:chgData name="Irene Eysink Smeets" userId="3a2d9bb19ce64eb5" providerId="LiveId" clId="{679E99D5-BC28-46B6-A9CB-3E8D3E87BB6B}" dt="2021-04-15T09:56:01.098" v="2620" actId="478"/>
          <ac:spMkLst>
            <pc:docMk/>
            <pc:sldMk cId="616766630" sldId="270"/>
            <ac:spMk id="2" creationId="{8A1E2F80-43D6-4686-94E6-011590FEFFF2}"/>
          </ac:spMkLst>
        </pc:spChg>
        <pc:spChg chg="del">
          <ac:chgData name="Irene Eysink Smeets" userId="3a2d9bb19ce64eb5" providerId="LiveId" clId="{679E99D5-BC28-46B6-A9CB-3E8D3E87BB6B}" dt="2021-04-15T09:56:03.842" v="2621" actId="478"/>
          <ac:spMkLst>
            <pc:docMk/>
            <pc:sldMk cId="616766630" sldId="270"/>
            <ac:spMk id="3" creationId="{30CC86D7-C9A9-4C12-8A18-5161E852F2F9}"/>
          </ac:spMkLst>
        </pc:spChg>
        <pc:spChg chg="add mod">
          <ac:chgData name="Irene Eysink Smeets" userId="3a2d9bb19ce64eb5" providerId="LiveId" clId="{679E99D5-BC28-46B6-A9CB-3E8D3E87BB6B}" dt="2021-04-15T09:56:49.625" v="2704" actId="1076"/>
          <ac:spMkLst>
            <pc:docMk/>
            <pc:sldMk cId="616766630" sldId="270"/>
            <ac:spMk id="4" creationId="{740D1A2D-31FA-4E17-8021-757D930078C4}"/>
          </ac:spMkLst>
        </pc:spChg>
        <pc:spChg chg="add mod">
          <ac:chgData name="Irene Eysink Smeets" userId="3a2d9bb19ce64eb5" providerId="LiveId" clId="{679E99D5-BC28-46B6-A9CB-3E8D3E87BB6B}" dt="2021-04-15T10:00:11.943" v="2725" actId="1076"/>
          <ac:spMkLst>
            <pc:docMk/>
            <pc:sldMk cId="616766630" sldId="270"/>
            <ac:spMk id="5" creationId="{DA1E9CC2-EC57-4C9F-B52F-9D983DCFAA31}"/>
          </ac:spMkLst>
        </pc:spChg>
        <pc:spChg chg="add del mod">
          <ac:chgData name="Irene Eysink Smeets" userId="3a2d9bb19ce64eb5" providerId="LiveId" clId="{679E99D5-BC28-46B6-A9CB-3E8D3E87BB6B}" dt="2021-04-15T09:59:56.299" v="2718" actId="478"/>
          <ac:spMkLst>
            <pc:docMk/>
            <pc:sldMk cId="616766630" sldId="270"/>
            <ac:spMk id="9" creationId="{41F5AA2C-2A58-4FB2-9D4E-9F15F2B15620}"/>
          </ac:spMkLst>
        </pc:spChg>
        <pc:spChg chg="add del mod">
          <ac:chgData name="Irene Eysink Smeets" userId="3a2d9bb19ce64eb5" providerId="LiveId" clId="{679E99D5-BC28-46B6-A9CB-3E8D3E87BB6B}" dt="2021-04-15T10:13:28.152" v="3409"/>
          <ac:spMkLst>
            <pc:docMk/>
            <pc:sldMk cId="616766630" sldId="270"/>
            <ac:spMk id="10" creationId="{DA066488-8E36-4A66-9204-66F20942B810}"/>
          </ac:spMkLst>
        </pc:spChg>
        <pc:picChg chg="add mod">
          <ac:chgData name="Irene Eysink Smeets" userId="3a2d9bb19ce64eb5" providerId="LiveId" clId="{679E99D5-BC28-46B6-A9CB-3E8D3E87BB6B}" dt="2021-04-15T10:14:19.044" v="3419" actId="1076"/>
          <ac:picMkLst>
            <pc:docMk/>
            <pc:sldMk cId="616766630" sldId="270"/>
            <ac:picMk id="6" creationId="{930ABDFB-ACB9-405C-B945-05AF968CDC09}"/>
          </ac:picMkLst>
        </pc:picChg>
        <pc:picChg chg="add del mod">
          <ac:chgData name="Irene Eysink Smeets" userId="3a2d9bb19ce64eb5" providerId="LiveId" clId="{679E99D5-BC28-46B6-A9CB-3E8D3E87BB6B}" dt="2021-04-15T10:13:50.161" v="3416" actId="21"/>
          <ac:picMkLst>
            <pc:docMk/>
            <pc:sldMk cId="616766630" sldId="270"/>
            <ac:picMk id="8" creationId="{0CE648CF-88DB-49FC-8185-F7DCC234FCEA}"/>
          </ac:picMkLst>
        </pc:picChg>
      </pc:sldChg>
      <pc:sldChg chg="new del">
        <pc:chgData name="Irene Eysink Smeets" userId="3a2d9bb19ce64eb5" providerId="LiveId" clId="{679E99D5-BC28-46B6-A9CB-3E8D3E87BB6B}" dt="2021-04-15T11:08:06.987" v="3424" actId="2696"/>
        <pc:sldMkLst>
          <pc:docMk/>
          <pc:sldMk cId="163455109" sldId="271"/>
        </pc:sldMkLst>
      </pc:sldChg>
      <pc:sldChg chg="new del">
        <pc:chgData name="Irene Eysink Smeets" userId="3a2d9bb19ce64eb5" providerId="LiveId" clId="{679E99D5-BC28-46B6-A9CB-3E8D3E87BB6B}" dt="2021-04-15T10:08:06.675" v="3402" actId="2696"/>
        <pc:sldMkLst>
          <pc:docMk/>
          <pc:sldMk cId="3376874722" sldId="271"/>
        </pc:sldMkLst>
      </pc:sldChg>
      <pc:sldChg chg="addSp delSp modSp new mod modNotesTx">
        <pc:chgData name="Irene Eysink Smeets" userId="3a2d9bb19ce64eb5" providerId="LiveId" clId="{679E99D5-BC28-46B6-A9CB-3E8D3E87BB6B}" dt="2021-04-15T10:15:02.690" v="3423" actId="1076"/>
        <pc:sldMkLst>
          <pc:docMk/>
          <pc:sldMk cId="3908310407" sldId="272"/>
        </pc:sldMkLst>
        <pc:spChg chg="del">
          <ac:chgData name="Irene Eysink Smeets" userId="3a2d9bb19ce64eb5" providerId="LiveId" clId="{679E99D5-BC28-46B6-A9CB-3E8D3E87BB6B}" dt="2021-04-15T10:13:31.035" v="3410" actId="478"/>
          <ac:spMkLst>
            <pc:docMk/>
            <pc:sldMk cId="3908310407" sldId="272"/>
            <ac:spMk id="2" creationId="{7FF597F2-2BD8-47AD-8E37-128206E1A390}"/>
          </ac:spMkLst>
        </pc:spChg>
        <pc:spChg chg="mod">
          <ac:chgData name="Irene Eysink Smeets" userId="3a2d9bb19ce64eb5" providerId="LiveId" clId="{679E99D5-BC28-46B6-A9CB-3E8D3E87BB6B}" dt="2021-04-15T10:15:02.690" v="3423" actId="1076"/>
          <ac:spMkLst>
            <pc:docMk/>
            <pc:sldMk cId="3908310407" sldId="272"/>
            <ac:spMk id="3" creationId="{5BEECDD3-269B-468B-BB95-64BE2BBB36B8}"/>
          </ac:spMkLst>
        </pc:spChg>
        <pc:spChg chg="add mod">
          <ac:chgData name="Irene Eysink Smeets" userId="3a2d9bb19ce64eb5" providerId="LiveId" clId="{679E99D5-BC28-46B6-A9CB-3E8D3E87BB6B}" dt="2021-04-15T10:13:44.807" v="3414" actId="1076"/>
          <ac:spMkLst>
            <pc:docMk/>
            <pc:sldMk cId="3908310407" sldId="272"/>
            <ac:spMk id="4" creationId="{2B506260-B338-4D7A-AE4E-0AD18514379E}"/>
          </ac:spMkLst>
        </pc:spChg>
        <pc:picChg chg="add mod">
          <ac:chgData name="Irene Eysink Smeets" userId="3a2d9bb19ce64eb5" providerId="LiveId" clId="{679E99D5-BC28-46B6-A9CB-3E8D3E87BB6B}" dt="2021-04-15T10:14:54.153" v="3422" actId="1076"/>
          <ac:picMkLst>
            <pc:docMk/>
            <pc:sldMk cId="3908310407" sldId="272"/>
            <ac:picMk id="5" creationId="{7C2E0DFC-AFB5-4825-BA28-6DE10E1E2032}"/>
          </ac:picMkLst>
        </pc:picChg>
      </pc:sldChg>
      <pc:sldChg chg="addSp delSp modSp new mod">
        <pc:chgData name="Irene Eysink Smeets" userId="3a2d9bb19ce64eb5" providerId="LiveId" clId="{679E99D5-BC28-46B6-A9CB-3E8D3E87BB6B}" dt="2021-04-15T11:36:14.315" v="4452" actId="14100"/>
        <pc:sldMkLst>
          <pc:docMk/>
          <pc:sldMk cId="497373416" sldId="273"/>
        </pc:sldMkLst>
        <pc:spChg chg="del">
          <ac:chgData name="Irene Eysink Smeets" userId="3a2d9bb19ce64eb5" providerId="LiveId" clId="{679E99D5-BC28-46B6-A9CB-3E8D3E87BB6B}" dt="2021-04-15T11:31:03.102" v="3863" actId="478"/>
          <ac:spMkLst>
            <pc:docMk/>
            <pc:sldMk cId="497373416" sldId="273"/>
            <ac:spMk id="2" creationId="{B6DD573B-6CC3-426A-B40E-096C042F48F1}"/>
          </ac:spMkLst>
        </pc:spChg>
        <pc:spChg chg="del">
          <ac:chgData name="Irene Eysink Smeets" userId="3a2d9bb19ce64eb5" providerId="LiveId" clId="{679E99D5-BC28-46B6-A9CB-3E8D3E87BB6B}" dt="2021-04-15T11:31:04.607" v="3864" actId="478"/>
          <ac:spMkLst>
            <pc:docMk/>
            <pc:sldMk cId="497373416" sldId="273"/>
            <ac:spMk id="3" creationId="{C590CC19-8CFE-4A66-9FE9-590F64B69BBB}"/>
          </ac:spMkLst>
        </pc:spChg>
        <pc:spChg chg="add mod">
          <ac:chgData name="Irene Eysink Smeets" userId="3a2d9bb19ce64eb5" providerId="LiveId" clId="{679E99D5-BC28-46B6-A9CB-3E8D3E87BB6B}" dt="2021-04-15T11:31:24.425" v="3880" actId="1076"/>
          <ac:spMkLst>
            <pc:docMk/>
            <pc:sldMk cId="497373416" sldId="273"/>
            <ac:spMk id="4" creationId="{B452CFC3-0093-40E4-9C4D-9738129A3118}"/>
          </ac:spMkLst>
        </pc:spChg>
        <pc:spChg chg="add del mod">
          <ac:chgData name="Irene Eysink Smeets" userId="3a2d9bb19ce64eb5" providerId="LiveId" clId="{679E99D5-BC28-46B6-A9CB-3E8D3E87BB6B}" dt="2021-04-15T11:34:23.566" v="4232" actId="478"/>
          <ac:spMkLst>
            <pc:docMk/>
            <pc:sldMk cId="497373416" sldId="273"/>
            <ac:spMk id="7" creationId="{EB566875-D363-41D0-992C-3ADBB3F48B97}"/>
          </ac:spMkLst>
        </pc:spChg>
        <pc:spChg chg="add mod">
          <ac:chgData name="Irene Eysink Smeets" userId="3a2d9bb19ce64eb5" providerId="LiveId" clId="{679E99D5-BC28-46B6-A9CB-3E8D3E87BB6B}" dt="2021-04-15T11:36:14.315" v="4452" actId="14100"/>
          <ac:spMkLst>
            <pc:docMk/>
            <pc:sldMk cId="497373416" sldId="273"/>
            <ac:spMk id="8" creationId="{C61A8D4F-BD44-4B38-A323-67442FDCD89C}"/>
          </ac:spMkLst>
        </pc:spChg>
        <pc:picChg chg="add mod">
          <ac:chgData name="Irene Eysink Smeets" userId="3a2d9bb19ce64eb5" providerId="LiveId" clId="{679E99D5-BC28-46B6-A9CB-3E8D3E87BB6B}" dt="2021-04-15T11:35:36.227" v="4446" actId="1076"/>
          <ac:picMkLst>
            <pc:docMk/>
            <pc:sldMk cId="497373416" sldId="273"/>
            <ac:picMk id="6" creationId="{B36ED5C4-1545-46C5-B522-051D8B5CC2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42901-70E3-498F-A597-8136FA00E372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C08E3-70D6-4622-B375-556CB2998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73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C08E3-70D6-4622-B375-556CB299834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63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leerlingen ontvangen het algoritme van een ander groepje.</a:t>
            </a:r>
          </a:p>
          <a:p>
            <a:r>
              <a:rPr lang="nl-NL" dirty="0"/>
              <a:t>Dit algoritme maken ze na. Ze geven het groepje dat het algoritme bedacht heeft </a:t>
            </a:r>
            <a:r>
              <a:rPr lang="nl-NL" dirty="0" err="1"/>
              <a:t>tips&amp;tops</a:t>
            </a:r>
            <a:r>
              <a:rPr lang="nl-NL" dirty="0"/>
              <a:t> door het werkblad “Tips &amp; Tops” in te vullen.</a:t>
            </a:r>
          </a:p>
          <a:p>
            <a:r>
              <a:rPr lang="nl-NL" dirty="0"/>
              <a:t>Laat de leerlingen de tips &amp; tops met elkaar delen.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C08E3-70D6-4622-B375-556CB299834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0676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Volg de stappen 1, 2 en 3 om via de app te kunnen programmeren. De app staat al voor je klaar op de meegeleverde </a:t>
            </a:r>
            <a:r>
              <a:rPr lang="nl-NL" dirty="0" err="1"/>
              <a:t>devices</a:t>
            </a:r>
            <a:r>
              <a:rPr lang="nl-NL" dirty="0"/>
              <a:t>.</a:t>
            </a:r>
          </a:p>
          <a:p>
            <a:r>
              <a:rPr lang="nl-NL" b="1" dirty="0"/>
              <a:t>Let op:</a:t>
            </a:r>
          </a:p>
          <a:p>
            <a:r>
              <a:rPr lang="nl-NL" dirty="0"/>
              <a:t>De </a:t>
            </a:r>
            <a:r>
              <a:rPr lang="nl-NL" dirty="0" err="1"/>
              <a:t>mBot</a:t>
            </a:r>
            <a:r>
              <a:rPr lang="nl-NL" dirty="0"/>
              <a:t> moet via </a:t>
            </a:r>
            <a:r>
              <a:rPr lang="nl-NL" dirty="0" err="1"/>
              <a:t>Bleutooth</a:t>
            </a:r>
            <a:r>
              <a:rPr lang="nl-NL" dirty="0"/>
              <a:t> verbinding maken met je device. Dat zal automatisch gevraagd worden als je aan de slag gaat met programmeren. Zorg er dan dus voor dat de </a:t>
            </a:r>
            <a:r>
              <a:rPr lang="nl-NL" dirty="0" err="1"/>
              <a:t>mBot</a:t>
            </a:r>
            <a:r>
              <a:rPr lang="nl-NL" dirty="0"/>
              <a:t> ook aanstaat!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C08E3-70D6-4622-B375-556CB299834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0825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Onder de knop “Start” en “Verplaatsen” in het menu vinden de leerlingen het ‘startblok’ en het ‘stopblok’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C08E3-70D6-4622-B375-556CB299834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673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de app moeten de leerlingen een extra handeling uitvoeren om de </a:t>
            </a:r>
            <a:r>
              <a:rPr lang="nl-NL" dirty="0" err="1"/>
              <a:t>mBot</a:t>
            </a:r>
            <a:r>
              <a:rPr lang="nl-NL" dirty="0"/>
              <a:t> naar links of rechts af te laten slaan. </a:t>
            </a:r>
          </a:p>
          <a:p>
            <a:r>
              <a:rPr lang="nl-NL" dirty="0"/>
              <a:t>Op deze dia zie je de stappen die daarvoor ondernomen moeten worden.</a:t>
            </a:r>
          </a:p>
          <a:p>
            <a:pPr marL="228600" indent="-228600">
              <a:buAutoNum type="arabicPeriod"/>
            </a:pPr>
            <a:r>
              <a:rPr lang="nl-NL" dirty="0"/>
              <a:t>Klik op “Verplaatsen” in menu en selecteer het blok in afbeelding 2.</a:t>
            </a:r>
          </a:p>
          <a:p>
            <a:pPr marL="228600" indent="-228600">
              <a:buAutoNum type="arabicPeriod"/>
            </a:pPr>
            <a:r>
              <a:rPr lang="nl-NL" dirty="0"/>
              <a:t>Klik in het blok op ‘vooruit’ dan verschijnt afbeelding 3. Kies hier de gewenste richting.</a:t>
            </a:r>
          </a:p>
          <a:p>
            <a:pPr marL="228600" indent="-228600">
              <a:buAutoNum type="arabicPeriod"/>
            </a:pPr>
            <a:r>
              <a:rPr lang="nl-NL" dirty="0"/>
              <a:t>Klik in het blok (afbeelding 2) op ‘1’ dan kan de duur van de draai aangepast worden.</a:t>
            </a:r>
          </a:p>
          <a:p>
            <a:pPr marL="228600" indent="-228600">
              <a:buAutoNum type="arabicPeriod"/>
            </a:pPr>
            <a:r>
              <a:rPr lang="nl-NL" dirty="0"/>
              <a:t>Klik in het blok (afbeelding 2) op ‘150’ dan kan de snelheid van de beweging aangepast worden.</a:t>
            </a:r>
          </a:p>
          <a:p>
            <a:pPr marL="228600" indent="-228600">
              <a:buAutoNum type="arabicPeriod"/>
            </a:pPr>
            <a:r>
              <a:rPr lang="nl-NL" dirty="0"/>
              <a:t>Klik vervolgens weer op “Verplaatsen” in het menu (afbeelding 1) en selecteer het blok zoals bij afbeelding 4.</a:t>
            </a:r>
          </a:p>
          <a:p>
            <a:pPr marL="228600" indent="-228600">
              <a:buAutoNum type="arabicPeriod"/>
            </a:pPr>
            <a:r>
              <a:rPr lang="nl-NL" dirty="0"/>
              <a:t>Klik weer op ‘vooruit’ in het blok (afbeelding 4) en kies de gewenste richting (afbeelding 3). Ook hier kan je de snelheid aanpassen door op ‘150’ te klikken.</a:t>
            </a:r>
          </a:p>
          <a:p>
            <a:pPr marL="228600" indent="-228600">
              <a:buAutoNum type="arabicPeriod"/>
            </a:pPr>
            <a:r>
              <a:rPr lang="nl-NL" dirty="0"/>
              <a:t>Zorg dat je </a:t>
            </a:r>
            <a:r>
              <a:rPr lang="nl-NL" dirty="0" err="1"/>
              <a:t>mBot</a:t>
            </a:r>
            <a:r>
              <a:rPr lang="nl-NL" dirty="0"/>
              <a:t> weer vooruit rijdt, anders gaat hij niet verder na de draai.</a:t>
            </a:r>
          </a:p>
          <a:p>
            <a:pPr marL="228600" indent="-228600">
              <a:buAutoNum type="arabicPeriod"/>
            </a:pPr>
            <a:endParaRPr lang="nl-NL" dirty="0"/>
          </a:p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C08E3-70D6-4622-B375-556CB299834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626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Je weet nu hoe je de </a:t>
            </a:r>
            <a:r>
              <a:rPr lang="nl-NL" dirty="0" err="1"/>
              <a:t>mBot</a:t>
            </a:r>
            <a:r>
              <a:rPr lang="nl-NL" dirty="0"/>
              <a:t> voor- en achteruit kan laten rijden. En je kan de </a:t>
            </a:r>
            <a:r>
              <a:rPr lang="nl-NL" dirty="0" err="1"/>
              <a:t>mBot</a:t>
            </a:r>
            <a:r>
              <a:rPr lang="nl-NL" dirty="0"/>
              <a:t> naar links of rechts laten afslaan.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Probeer het afgebeelde parcours af te leggen.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Voor de extra uitdaging hebben de leerlingen een blok nodig. Deze vinden ze in het menu bij “Besturen”.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C08E3-70D6-4622-B375-556CB299834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814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blok voor het wachten voor een pion vinden de leerlingen in het menu bij “Besturen”.</a:t>
            </a:r>
          </a:p>
          <a:p>
            <a:r>
              <a:rPr lang="nl-NL" dirty="0"/>
              <a:t>Voor de extra uitdaging vinden de leerlingen het juiste blok bij “Tonen” in het menu.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C08E3-70D6-4622-B375-556CB299834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515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leerlingen maken hun eigen parcours. Deze moet voldoen aan de gestelde eisen op deze dia. </a:t>
            </a:r>
          </a:p>
          <a:p>
            <a:r>
              <a:rPr lang="nl-NL" dirty="0"/>
              <a:t>Een extra uitdaging kan zijn de lichten aan/uit te laten gaan tijdens het rijden.</a:t>
            </a:r>
          </a:p>
          <a:p>
            <a:r>
              <a:rPr lang="nl-NL" dirty="0"/>
              <a:t>Leg uit dat de leerlingen hun algoritme op papier moeten vastleggen. (werkblad “Ons Algoritme”)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C08E3-70D6-4622-B375-556CB299834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722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leerlingen ontvangen het algoritme van een ander groepje.</a:t>
            </a:r>
          </a:p>
          <a:p>
            <a:r>
              <a:rPr lang="nl-NL" dirty="0"/>
              <a:t>Dit algoritme maken ze na. Ze geven het groepje dat het algoritme bedacht heeft </a:t>
            </a:r>
            <a:r>
              <a:rPr lang="nl-NL" dirty="0" err="1"/>
              <a:t>tips&amp;tops</a:t>
            </a:r>
            <a:r>
              <a:rPr lang="nl-NL" dirty="0"/>
              <a:t> door het werkblad “Tips &amp; Tops” in te vullen.</a:t>
            </a:r>
          </a:p>
          <a:p>
            <a:r>
              <a:rPr lang="nl-NL" dirty="0"/>
              <a:t>Laat de leerlingen de tips &amp; tops met elkaar delen.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C08E3-70D6-4622-B375-556CB299834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9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Even terugblikken/voorkennis ophalen. Weten de kinderen nog wat programmeren is?</a:t>
            </a:r>
          </a:p>
          <a:p>
            <a:r>
              <a:rPr lang="nl-NL" dirty="0"/>
              <a:t>Vertel ze uiteindelijk het volgende:</a:t>
            </a:r>
          </a:p>
          <a:p>
            <a:r>
              <a:rPr lang="nl-NL" sz="1200" dirty="0"/>
              <a:t>Programmeren is dus het schrijven van een set instructies voor de computer.</a:t>
            </a:r>
          </a:p>
          <a:p>
            <a:r>
              <a:rPr lang="nl-NL" sz="1200" dirty="0"/>
              <a:t>Deze set instructies noemen we een algoritme. </a:t>
            </a:r>
          </a:p>
          <a:p>
            <a:r>
              <a:rPr lang="nl-NL" i="1" u="sng" dirty="0"/>
              <a:t>Klik op het plaatje voor een filmpje.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C08E3-70D6-4622-B375-556CB299834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232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 de kinderen hier zien wat jij hebt voorgeprogrammeerd op de </a:t>
            </a:r>
            <a:r>
              <a:rPr lang="nl-NL" dirty="0" err="1"/>
              <a:t>mBot</a:t>
            </a:r>
            <a:r>
              <a:rPr lang="nl-NL" dirty="0"/>
              <a:t>.</a:t>
            </a:r>
          </a:p>
          <a:p>
            <a:r>
              <a:rPr lang="nl-NL" dirty="0"/>
              <a:t>Oftewel: Show </a:t>
            </a:r>
            <a:r>
              <a:rPr lang="nl-NL" dirty="0" err="1"/>
              <a:t>your</a:t>
            </a:r>
            <a:r>
              <a:rPr lang="nl-NL" dirty="0"/>
              <a:t> moves!</a:t>
            </a:r>
          </a:p>
          <a:p>
            <a:r>
              <a:rPr lang="nl-NL" dirty="0"/>
              <a:t>Laat ook het filmpje zien. Dat is dus ook mogelijk.</a:t>
            </a:r>
          </a:p>
          <a:p>
            <a:endParaRPr lang="nl-NL" dirty="0"/>
          </a:p>
          <a:p>
            <a:r>
              <a:rPr lang="nl-NL" dirty="0"/>
              <a:t>Vandaag gaan de kinderen zelf aan de slag met de </a:t>
            </a:r>
            <a:r>
              <a:rPr lang="nl-NL" dirty="0" err="1"/>
              <a:t>mBot</a:t>
            </a:r>
            <a:r>
              <a:rPr lang="nl-NL" dirty="0"/>
              <a:t>!</a:t>
            </a:r>
            <a:br>
              <a:rPr lang="nl-NL" dirty="0"/>
            </a:br>
            <a:r>
              <a:rPr lang="nl-NL" dirty="0"/>
              <a:t>Vertel de kinderen dat ze in groepjes van 3 gaan samenwerken. Dat ze leren hoe ze de </a:t>
            </a:r>
            <a:r>
              <a:rPr lang="nl-NL" dirty="0" err="1"/>
              <a:t>mBot</a:t>
            </a:r>
            <a:r>
              <a:rPr lang="nl-NL" dirty="0"/>
              <a:t> kunnen programmeren. </a:t>
            </a:r>
          </a:p>
          <a:p>
            <a:r>
              <a:rPr lang="nl-NL" dirty="0"/>
              <a:t>Te beginnen met het volgen van een parcours en uiteindelijk een eigen parcours bedenken en programmeren voor de </a:t>
            </a:r>
            <a:r>
              <a:rPr lang="nl-NL" dirty="0" err="1"/>
              <a:t>mBot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C08E3-70D6-4622-B375-556CB299834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622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Open zelf ook de website.</a:t>
            </a:r>
          </a:p>
          <a:p>
            <a:r>
              <a:rPr lang="nl-NL" dirty="0"/>
              <a:t>Zorg dat de kinderen de laptop/</a:t>
            </a:r>
            <a:r>
              <a:rPr lang="nl-NL" dirty="0" err="1"/>
              <a:t>Ipad</a:t>
            </a:r>
            <a:r>
              <a:rPr lang="nl-NL" dirty="0"/>
              <a:t> aan hebben staan.</a:t>
            </a:r>
          </a:p>
          <a:p>
            <a:r>
              <a:rPr lang="nl-NL" dirty="0"/>
              <a:t>Laat ze internet openen en de website intoetsen zoals die in deze dia vermeld staat.</a:t>
            </a:r>
          </a:p>
          <a:p>
            <a:endParaRPr lang="nl-NL" dirty="0"/>
          </a:p>
          <a:p>
            <a:r>
              <a:rPr lang="nl-NL" dirty="0"/>
              <a:t>In de volgende dia’s wordt uitgelegd hoe verder te werk moet worden gegaan. Zorg ervoor dat de kinderen de instructies nauwkeurig opvolgen.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C08E3-70D6-4622-B375-556CB299834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09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zullen de kinderen wellicht extra hulp bij nodig hebben. </a:t>
            </a:r>
          </a:p>
          <a:p>
            <a:r>
              <a:rPr lang="nl-NL" dirty="0"/>
              <a:t>Neem dus ook de tijd om dit goed door te nemen en zorg ervoor dat iedereen dit gedaan heeft alvorens door te gaan naar de volgende stap.</a:t>
            </a:r>
          </a:p>
          <a:p>
            <a:r>
              <a:rPr lang="nl-NL" dirty="0"/>
              <a:t>De aan/uit knop van de </a:t>
            </a:r>
            <a:r>
              <a:rPr lang="nl-NL" dirty="0" err="1"/>
              <a:t>mBot</a:t>
            </a:r>
            <a:r>
              <a:rPr lang="nl-NL" dirty="0"/>
              <a:t> zit bovenop aan de zijkant. De </a:t>
            </a:r>
            <a:r>
              <a:rPr lang="nl-NL" dirty="0" err="1"/>
              <a:t>mBot</a:t>
            </a:r>
            <a:r>
              <a:rPr lang="nl-NL" dirty="0"/>
              <a:t> maakt een geluidje als hij aan staat.</a:t>
            </a:r>
          </a:p>
          <a:p>
            <a:endParaRPr lang="nl-NL" dirty="0"/>
          </a:p>
          <a:p>
            <a:r>
              <a:rPr lang="nl-NL" dirty="0"/>
              <a:t>Laat indien nodig zelf op de webpagina zien welke stappen de kinderen moeten zetten om dit voor elkaar te krijgen.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C08E3-70D6-4622-B375-556CB299834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5125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deze dia sluiten we de </a:t>
            </a:r>
            <a:r>
              <a:rPr lang="nl-NL" dirty="0" err="1"/>
              <a:t>mBot</a:t>
            </a:r>
            <a:r>
              <a:rPr lang="nl-NL" dirty="0"/>
              <a:t> aan op de laptop/</a:t>
            </a:r>
            <a:r>
              <a:rPr lang="nl-NL" dirty="0" err="1"/>
              <a:t>Ipad</a:t>
            </a:r>
            <a:r>
              <a:rPr lang="nl-NL" dirty="0"/>
              <a:t>. </a:t>
            </a:r>
          </a:p>
          <a:p>
            <a:r>
              <a:rPr lang="nl-NL" dirty="0"/>
              <a:t>We doen dat m.b.v. de usb-kabel. De kinderen kunnen dan het algoritme dat ze straks gaan maken uploaden naar de </a:t>
            </a:r>
            <a:r>
              <a:rPr lang="nl-NL" dirty="0" err="1"/>
              <a:t>mBot</a:t>
            </a:r>
            <a:r>
              <a:rPr lang="nl-NL" dirty="0"/>
              <a:t>.</a:t>
            </a:r>
          </a:p>
          <a:p>
            <a:r>
              <a:rPr lang="nl-NL" dirty="0"/>
              <a:t>Wanneer de </a:t>
            </a:r>
            <a:r>
              <a:rPr lang="nl-NL" dirty="0" err="1"/>
              <a:t>mBot</a:t>
            </a:r>
            <a:r>
              <a:rPr lang="nl-NL" dirty="0"/>
              <a:t> losgekoppeld is en het algoritme geüpload naar de </a:t>
            </a:r>
            <a:r>
              <a:rPr lang="nl-NL" dirty="0" err="1"/>
              <a:t>mBot</a:t>
            </a:r>
            <a:r>
              <a:rPr lang="nl-NL" dirty="0"/>
              <a:t> dan kan de </a:t>
            </a:r>
            <a:r>
              <a:rPr lang="nl-NL" dirty="0" err="1"/>
              <a:t>mBot</a:t>
            </a:r>
            <a:r>
              <a:rPr lang="nl-NL" dirty="0"/>
              <a:t> dit algoritme uitvoeren wanneer de </a:t>
            </a:r>
            <a:r>
              <a:rPr lang="nl-NL" dirty="0" err="1"/>
              <a:t>mBot</a:t>
            </a:r>
            <a:r>
              <a:rPr lang="nl-NL" dirty="0"/>
              <a:t> wordt aangezet.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C08E3-70D6-4622-B375-556CB299834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337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LET OP: Staat de Mode-schakelaar (zie dia 7) wel op “uploaden”? Anders kun je niet de juiste startblok gebruiken.</a:t>
            </a:r>
          </a:p>
          <a:p>
            <a:r>
              <a:rPr lang="nl-NL" dirty="0"/>
              <a:t>Onder de knop “Actie” en “Gebeurtenis” in het menu vinden de leerlingen het ‘startblok’ en het ‘stopblok’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C08E3-70D6-4622-B375-556CB299834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24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Je weet nu hoe je de </a:t>
            </a:r>
            <a:r>
              <a:rPr lang="nl-NL" dirty="0" err="1"/>
              <a:t>mBot</a:t>
            </a:r>
            <a:r>
              <a:rPr lang="nl-NL" dirty="0"/>
              <a:t> in een rechte lijn voor- en achteruit kan laten rijden. Er zijn natuurlijk nog veel meer mogelijkheden.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Als de leerlingen er niet uit komen wijs ze dan op de knop “Actie” in het menu. Daar vinden de leerlingen de blokken voor rechtsaf en linksaf. </a:t>
            </a:r>
          </a:p>
          <a:p>
            <a:r>
              <a:rPr lang="nl-NL" dirty="0"/>
              <a:t>Voor de extra uitdaging hebben de leerlingen de knop “Besturen” nodig in het menu.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C08E3-70D6-4622-B375-556CB299834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994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leerlingen maken hun eigen parcours. Deze moet voldoen aan de gestelde eisen op deze dia. </a:t>
            </a:r>
          </a:p>
          <a:p>
            <a:r>
              <a:rPr lang="nl-NL" dirty="0"/>
              <a:t>Een extra uitdaging kan zijn de lichten aan/uit te laten gaan tijdens het rijden.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Leg uit dat de leerlingen hun algoritme op papier moeten vastleggen. (werkblad “Ons Algoritme”)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C08E3-70D6-4622-B375-556CB299834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44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87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86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25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3744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115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71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932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481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87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54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91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57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694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07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20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524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7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C8E576-B012-4491-B5F2-6E3B791C965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3B5795-8923-42CB-9E55-98B585489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62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commons.wikimedia.org/wiki/File:Share.jpe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commons.wikimedia.org/wiki/File:Share.jpe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5M4hKpcC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V_-5QY7CJQ?feature=oembed" TargetMode="External"/><Relationship Id="rId6" Type="http://schemas.openxmlformats.org/officeDocument/2006/relationships/image" Target="../media/image6.jpeg"/><Relationship Id="rId5" Type="http://schemas.openxmlformats.org/officeDocument/2006/relationships/hyperlink" Target="https://ev3lessons.com/en/RobotDesigns.html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e.mblock.cc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DF51A-D247-4022-BAA1-1B96D4C9C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Programmeren met de </a:t>
            </a:r>
            <a:r>
              <a:rPr lang="nl-NL" dirty="0" err="1"/>
              <a:t>Mbot</a:t>
            </a:r>
            <a:endParaRPr lang="nl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92F75A3A-5AB0-4225-8D88-039E5F6209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007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4E8AA6A-F0F6-44DE-8657-9FB184782220}"/>
              </a:ext>
            </a:extLst>
          </p:cNvPr>
          <p:cNvSpPr txBox="1"/>
          <p:nvPr/>
        </p:nvSpPr>
        <p:spPr>
          <a:xfrm>
            <a:off x="4851400" y="284480"/>
            <a:ext cx="248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Opdracht.</a:t>
            </a:r>
          </a:p>
        </p:txBody>
      </p:sp>
      <p:sp>
        <p:nvSpPr>
          <p:cNvPr id="3" name="Gelijkbenige driehoek 2">
            <a:extLst>
              <a:ext uri="{FF2B5EF4-FFF2-40B4-BE49-F238E27FC236}">
                <a16:creationId xmlns:a16="http://schemas.microsoft.com/office/drawing/2014/main" id="{0E39ABA2-1096-4E7F-B0EA-49F79E9E718D}"/>
              </a:ext>
            </a:extLst>
          </p:cNvPr>
          <p:cNvSpPr/>
          <p:nvPr/>
        </p:nvSpPr>
        <p:spPr>
          <a:xfrm>
            <a:off x="2631440" y="4983003"/>
            <a:ext cx="382416" cy="6937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24B2B784-A862-4A9C-8BB2-D060A8D5267B}"/>
              </a:ext>
            </a:extLst>
          </p:cNvPr>
          <p:cNvSpPr/>
          <p:nvPr/>
        </p:nvSpPr>
        <p:spPr>
          <a:xfrm>
            <a:off x="4358640" y="3314090"/>
            <a:ext cx="382416" cy="6937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631FF27E-0254-415F-899E-D115DFC54F5A}"/>
              </a:ext>
            </a:extLst>
          </p:cNvPr>
          <p:cNvSpPr/>
          <p:nvPr/>
        </p:nvSpPr>
        <p:spPr>
          <a:xfrm>
            <a:off x="2631440" y="3316763"/>
            <a:ext cx="382416" cy="6937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1FB4BDA6-867B-41A0-AA48-F9361258406A}"/>
              </a:ext>
            </a:extLst>
          </p:cNvPr>
          <p:cNvCxnSpPr/>
          <p:nvPr/>
        </p:nvCxnSpPr>
        <p:spPr>
          <a:xfrm flipV="1">
            <a:off x="2367280" y="3429000"/>
            <a:ext cx="0" cy="2247767"/>
          </a:xfrm>
          <a:prstGeom prst="straightConnector1">
            <a:avLst/>
          </a:prstGeom>
          <a:ln w="571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4B50E3-7494-4C9C-8EEA-307C61EBA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73584" y="1928045"/>
            <a:ext cx="335309" cy="242032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F899DEC-CDFF-4B04-867D-6B46BDCD8774}"/>
              </a:ext>
            </a:extLst>
          </p:cNvPr>
          <p:cNvSpPr txBox="1"/>
          <p:nvPr/>
        </p:nvSpPr>
        <p:spPr>
          <a:xfrm>
            <a:off x="2987041" y="1504413"/>
            <a:ext cx="6217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Laat de </a:t>
            </a:r>
            <a:r>
              <a:rPr lang="nl-NL" sz="2000" dirty="0" err="1"/>
              <a:t>mBot</a:t>
            </a:r>
            <a:r>
              <a:rPr lang="nl-NL" sz="2000" dirty="0"/>
              <a:t> weer langs de gestippelde lijnen rijden.</a:t>
            </a:r>
          </a:p>
          <a:p>
            <a:r>
              <a:rPr lang="nl-NL" sz="2000" dirty="0"/>
              <a:t>Voor de 2</a:t>
            </a:r>
            <a:r>
              <a:rPr lang="nl-NL" sz="2000" baseline="30000" dirty="0"/>
              <a:t>e</a:t>
            </a:r>
            <a:r>
              <a:rPr lang="nl-NL" sz="2000" dirty="0"/>
              <a:t> en 3</a:t>
            </a:r>
            <a:r>
              <a:rPr lang="nl-NL" sz="2000" baseline="30000" dirty="0"/>
              <a:t>e</a:t>
            </a:r>
            <a:r>
              <a:rPr lang="nl-NL" sz="2000" dirty="0"/>
              <a:t> pion laat je de </a:t>
            </a:r>
            <a:r>
              <a:rPr lang="nl-NL" sz="2000" dirty="0" err="1"/>
              <a:t>mBot</a:t>
            </a:r>
            <a:r>
              <a:rPr lang="nl-NL" sz="2000" dirty="0"/>
              <a:t> 2 seconden wachten.</a:t>
            </a:r>
          </a:p>
          <a:p>
            <a:endParaRPr lang="nl-NL" sz="20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E0255F0-840F-4114-93FC-313D7ABF2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5353587"/>
            <a:ext cx="4334480" cy="6668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C4D464B-DBCE-4969-9750-7C34D77E9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30" y="827712"/>
            <a:ext cx="678584" cy="5666520"/>
          </a:xfrm>
          <a:prstGeom prst="rect">
            <a:avLst/>
          </a:prstGeom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728C0B53-2176-44AF-82EB-E6A583C820B9}"/>
              </a:ext>
            </a:extLst>
          </p:cNvPr>
          <p:cNvCxnSpPr/>
          <p:nvPr/>
        </p:nvCxnSpPr>
        <p:spPr>
          <a:xfrm>
            <a:off x="618364" y="538518"/>
            <a:ext cx="1014629" cy="5783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B06CBDF-EDC0-4B4E-8D27-1CE1A3AE9BC0}"/>
              </a:ext>
            </a:extLst>
          </p:cNvPr>
          <p:cNvCxnSpPr/>
          <p:nvPr/>
        </p:nvCxnSpPr>
        <p:spPr>
          <a:xfrm>
            <a:off x="646762" y="1876938"/>
            <a:ext cx="1014629" cy="5783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F9BA79D7-DF31-48E1-9D4D-052285C9ED66}"/>
              </a:ext>
            </a:extLst>
          </p:cNvPr>
          <p:cNvCxnSpPr/>
          <p:nvPr/>
        </p:nvCxnSpPr>
        <p:spPr>
          <a:xfrm>
            <a:off x="664311" y="3124378"/>
            <a:ext cx="1014629" cy="5783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A4143578-6F82-46D6-8FAA-9ADE2C273B3F}"/>
              </a:ext>
            </a:extLst>
          </p:cNvPr>
          <p:cNvCxnSpPr/>
          <p:nvPr/>
        </p:nvCxnSpPr>
        <p:spPr>
          <a:xfrm>
            <a:off x="680259" y="3702765"/>
            <a:ext cx="1014629" cy="5783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4E567E45-46D3-43BF-9709-7F29AFCA8FE5}"/>
              </a:ext>
            </a:extLst>
          </p:cNvPr>
          <p:cNvSpPr txBox="1"/>
          <p:nvPr/>
        </p:nvSpPr>
        <p:spPr>
          <a:xfrm>
            <a:off x="6756400" y="4087869"/>
            <a:ext cx="4023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rgbClr val="FF0000"/>
                </a:solidFill>
                <a:latin typeface="Arial Nova" panose="020B0504020202020204" pitchFamily="34" charset="0"/>
              </a:rPr>
              <a:t>Extra uitdaging:</a:t>
            </a:r>
          </a:p>
          <a:p>
            <a:r>
              <a:rPr lang="nl-NL" sz="2400" i="1" dirty="0">
                <a:solidFill>
                  <a:srgbClr val="FF0000"/>
                </a:solidFill>
                <a:latin typeface="Arial Nova" panose="020B0504020202020204" pitchFamily="34" charset="0"/>
              </a:rPr>
              <a:t>Geef de </a:t>
            </a:r>
            <a:r>
              <a:rPr lang="nl-NL" sz="2400" i="1" dirty="0" err="1">
                <a:solidFill>
                  <a:srgbClr val="FF0000"/>
                </a:solidFill>
                <a:latin typeface="Arial Nova" panose="020B0504020202020204" pitchFamily="34" charset="0"/>
              </a:rPr>
              <a:t>mBot</a:t>
            </a:r>
            <a:r>
              <a:rPr lang="nl-NL" sz="2400" i="1" dirty="0">
                <a:solidFill>
                  <a:srgbClr val="FF0000"/>
                </a:solidFill>
                <a:latin typeface="Arial Nova" panose="020B0504020202020204" pitchFamily="34" charset="0"/>
              </a:rPr>
              <a:t> een zonnebril tijdens het rijden!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EAEA860-9DDA-46B3-9594-A48A41FBF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28" y="2209823"/>
            <a:ext cx="1552792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0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641EF66-3E56-43FA-8F7F-51C39DA74175}"/>
              </a:ext>
            </a:extLst>
          </p:cNvPr>
          <p:cNvSpPr txBox="1"/>
          <p:nvPr/>
        </p:nvSpPr>
        <p:spPr>
          <a:xfrm>
            <a:off x="4323080" y="396240"/>
            <a:ext cx="3545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Eigen ontwerp.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5546225-75A7-4AF7-91D8-E19A590AF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2" y="1616405"/>
            <a:ext cx="2833096" cy="276098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7532C9C-297D-4D1D-8AC2-72DAA9C65F99}"/>
              </a:ext>
            </a:extLst>
          </p:cNvPr>
          <p:cNvSpPr txBox="1"/>
          <p:nvPr/>
        </p:nvSpPr>
        <p:spPr>
          <a:xfrm>
            <a:off x="3389847" y="1604684"/>
            <a:ext cx="5394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Ontwerp jullie eigen route voor de </a:t>
            </a:r>
            <a:r>
              <a:rPr lang="nl-NL" dirty="0" err="1"/>
              <a:t>mBot</a:t>
            </a:r>
            <a:r>
              <a:rPr lang="nl-NL" dirty="0"/>
              <a:t>.</a:t>
            </a:r>
          </a:p>
          <a:p>
            <a:r>
              <a:rPr lang="nl-NL" dirty="0"/>
              <a:t>Dit moet in je route verwerkt: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2x stoppen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1x draaien naar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1x draaien naar recht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Gebruik de lichten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179A4D-B054-4284-8A3E-7B1A9B072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066" y="1442720"/>
            <a:ext cx="551161" cy="4602480"/>
          </a:xfrm>
          <a:prstGeom prst="rect">
            <a:avLst/>
          </a:prstGeom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8D395B64-FA79-46DF-B829-5D2B1C57307B}"/>
              </a:ext>
            </a:extLst>
          </p:cNvPr>
          <p:cNvCxnSpPr>
            <a:cxnSpLocks/>
          </p:cNvCxnSpPr>
          <p:nvPr/>
        </p:nvCxnSpPr>
        <p:spPr>
          <a:xfrm flipV="1">
            <a:off x="7868920" y="2265681"/>
            <a:ext cx="2413000" cy="3546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B8AB8FF9-368D-40D2-8F91-116BF10EAF18}"/>
              </a:ext>
            </a:extLst>
          </p:cNvPr>
          <p:cNvSpPr txBox="1"/>
          <p:nvPr/>
        </p:nvSpPr>
        <p:spPr>
          <a:xfrm>
            <a:off x="7213600" y="2265682"/>
            <a:ext cx="2963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TIP:</a:t>
            </a:r>
          </a:p>
          <a:p>
            <a:r>
              <a:rPr lang="nl-NL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Hier vind je het blok voor de lichten.</a:t>
            </a:r>
          </a:p>
          <a:p>
            <a:endParaRPr lang="nl-NL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nl-NL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En wist je dat je de kleur van de lichten kan aanpassen!?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493571-BCD9-4998-9A06-546E6F8FF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19" y="4321493"/>
            <a:ext cx="3143689" cy="70494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7851C33-3B56-4911-B92B-D9C9BD239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2" y="4673967"/>
            <a:ext cx="3710750" cy="49370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143F899-BC26-4AFC-A8E7-9561DA6C1820}"/>
              </a:ext>
            </a:extLst>
          </p:cNvPr>
          <p:cNvSpPr txBox="1"/>
          <p:nvPr/>
        </p:nvSpPr>
        <p:spPr>
          <a:xfrm>
            <a:off x="547153" y="5241595"/>
            <a:ext cx="54051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Met bovenstaande blok kun je aangeven hoelang de lichten moeten branden.</a:t>
            </a:r>
          </a:p>
          <a:p>
            <a:r>
              <a:rPr lang="nl-NL" i="1" dirty="0">
                <a:solidFill>
                  <a:srgbClr val="FF0000"/>
                </a:solidFill>
                <a:latin typeface="Arial Nova" panose="020B0504020202020204" pitchFamily="34" charset="0"/>
              </a:rPr>
              <a:t>Extra uitdaging: Kun je de lichten laten knipperen? Net als een ambulance?</a:t>
            </a:r>
          </a:p>
        </p:txBody>
      </p:sp>
    </p:spTree>
    <p:extLst>
      <p:ext uri="{BB962C8B-B14F-4D97-AF65-F5344CB8AC3E}">
        <p14:creationId xmlns:p14="http://schemas.microsoft.com/office/powerpoint/2010/main" val="319684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DD69A18-2625-424D-B66A-0AF09A18D48A}"/>
              </a:ext>
            </a:extLst>
          </p:cNvPr>
          <p:cNvSpPr txBox="1"/>
          <p:nvPr/>
        </p:nvSpPr>
        <p:spPr>
          <a:xfrm>
            <a:off x="4480560" y="477520"/>
            <a:ext cx="405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Share </a:t>
            </a:r>
            <a:r>
              <a:rPr lang="nl-NL" sz="4400" dirty="0" err="1"/>
              <a:t>your</a:t>
            </a:r>
            <a:r>
              <a:rPr lang="nl-NL" sz="4400" dirty="0"/>
              <a:t> stuff!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A71D160-956A-4EC4-BA6A-DB44D08FAC49}"/>
              </a:ext>
            </a:extLst>
          </p:cNvPr>
          <p:cNvSpPr txBox="1"/>
          <p:nvPr/>
        </p:nvSpPr>
        <p:spPr>
          <a:xfrm>
            <a:off x="1036320" y="1658598"/>
            <a:ext cx="63601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Leuk zo’n algoritme maar begrijpt een ander ze ook?</a:t>
            </a:r>
          </a:p>
          <a:p>
            <a:r>
              <a:rPr lang="nl-NL" sz="2200" dirty="0"/>
              <a:t>Daarom hebben jullie het algoritme vastgelegd.</a:t>
            </a:r>
          </a:p>
          <a:p>
            <a:endParaRPr lang="nl-NL" sz="2200" dirty="0"/>
          </a:p>
          <a:p>
            <a:r>
              <a:rPr lang="nl-NL" sz="2200" dirty="0"/>
              <a:t>Jullie ontvangen het algoritme van een ander groepje.</a:t>
            </a:r>
          </a:p>
          <a:p>
            <a:r>
              <a:rPr lang="nl-NL" sz="2200" dirty="0"/>
              <a:t>Lukt het jullie deze na te maken?</a:t>
            </a:r>
          </a:p>
          <a:p>
            <a:endParaRPr lang="nl-NL" sz="2200" dirty="0"/>
          </a:p>
          <a:p>
            <a:r>
              <a:rPr lang="nl-NL" sz="2200" dirty="0"/>
              <a:t>Geef elkaar Tips &amp; Tops en deel dit!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75BBC22-2A4C-467A-A9B9-92DF92C81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21133" y="2446775"/>
            <a:ext cx="2934547" cy="196444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8D18F69-6465-40D7-9B4E-D9D8B6617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22" y="4390284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48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B656447-8613-4FCC-AE27-F41F30ACAA58}"/>
              </a:ext>
            </a:extLst>
          </p:cNvPr>
          <p:cNvSpPr txBox="1"/>
          <p:nvPr/>
        </p:nvSpPr>
        <p:spPr>
          <a:xfrm>
            <a:off x="3093407" y="421372"/>
            <a:ext cx="6426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Programmeren met de app.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88EA756-0218-4D37-A788-F8414AD8D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0" y="1326287"/>
            <a:ext cx="2102713" cy="210271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3B5DF57-45A3-4EE9-B00B-BFBFB8129542}"/>
              </a:ext>
            </a:extLst>
          </p:cNvPr>
          <p:cNvSpPr txBox="1"/>
          <p:nvPr/>
        </p:nvSpPr>
        <p:spPr>
          <a:xfrm>
            <a:off x="453443" y="3429000"/>
            <a:ext cx="2317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1. Open de </a:t>
            </a:r>
            <a:r>
              <a:rPr lang="nl-NL" sz="2400" dirty="0" err="1"/>
              <a:t>MakeBlock</a:t>
            </a:r>
            <a:r>
              <a:rPr lang="nl-NL" sz="2400" dirty="0"/>
              <a:t> app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01E8D2E-2511-489E-A00D-5E478C8BC77F}"/>
              </a:ext>
            </a:extLst>
          </p:cNvPr>
          <p:cNvSpPr txBox="1"/>
          <p:nvPr/>
        </p:nvSpPr>
        <p:spPr>
          <a:xfrm>
            <a:off x="4317081" y="2890391"/>
            <a:ext cx="1727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2. Klik op “Code”.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B2D2B9-6263-4C19-898C-E279BE7F9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74" y="4058595"/>
            <a:ext cx="3877453" cy="1886328"/>
          </a:xfrm>
          <a:prstGeom prst="rect">
            <a:avLst/>
          </a:prstGeom>
        </p:spPr>
      </p:pic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39E82953-C2CA-40DE-94C3-BB0BA28D5FCC}"/>
              </a:ext>
            </a:extLst>
          </p:cNvPr>
          <p:cNvCxnSpPr>
            <a:cxnSpLocks/>
          </p:cNvCxnSpPr>
          <p:nvPr/>
        </p:nvCxnSpPr>
        <p:spPr>
          <a:xfrm flipH="1">
            <a:off x="5447593" y="3367444"/>
            <a:ext cx="321669" cy="12927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7A2A61D6-859A-4556-8231-C4D9B18AC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7" y="1583851"/>
            <a:ext cx="4283895" cy="2081705"/>
          </a:xfrm>
          <a:prstGeom prst="rect">
            <a:avLst/>
          </a:prstGeom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1BB30C42-C34B-42C6-8267-E43BE10528C4}"/>
              </a:ext>
            </a:extLst>
          </p:cNvPr>
          <p:cNvCxnSpPr/>
          <p:nvPr/>
        </p:nvCxnSpPr>
        <p:spPr>
          <a:xfrm flipV="1">
            <a:off x="9316754" y="3429000"/>
            <a:ext cx="0" cy="15727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ECE5F5CD-C7DC-49AC-9EAC-5D8186C20081}"/>
              </a:ext>
            </a:extLst>
          </p:cNvPr>
          <p:cNvSpPr txBox="1"/>
          <p:nvPr/>
        </p:nvSpPr>
        <p:spPr>
          <a:xfrm>
            <a:off x="9334325" y="4259997"/>
            <a:ext cx="285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3. Klik op “Maken”.</a:t>
            </a:r>
          </a:p>
        </p:txBody>
      </p:sp>
    </p:spTree>
    <p:extLst>
      <p:ext uri="{BB962C8B-B14F-4D97-AF65-F5344CB8AC3E}">
        <p14:creationId xmlns:p14="http://schemas.microsoft.com/office/powerpoint/2010/main" val="360050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vak 25">
            <a:extLst>
              <a:ext uri="{FF2B5EF4-FFF2-40B4-BE49-F238E27FC236}">
                <a16:creationId xmlns:a16="http://schemas.microsoft.com/office/drawing/2014/main" id="{56DC0219-13DB-488C-94BE-81FB08AEEB43}"/>
              </a:ext>
            </a:extLst>
          </p:cNvPr>
          <p:cNvSpPr txBox="1"/>
          <p:nvPr/>
        </p:nvSpPr>
        <p:spPr>
          <a:xfrm>
            <a:off x="6879610" y="1914350"/>
            <a:ext cx="4038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Alle instructies kun je laten beginnen met de ‘startblok’ (groen) en laten eindigen met de ‘stopblok’ (groen/blauw).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2300CDC5-C3DE-4D25-BB7F-C91B030DC656}"/>
              </a:ext>
            </a:extLst>
          </p:cNvPr>
          <p:cNvSpPr txBox="1"/>
          <p:nvPr/>
        </p:nvSpPr>
        <p:spPr>
          <a:xfrm>
            <a:off x="3141943" y="3723452"/>
            <a:ext cx="702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Blokken voor vooruit, achteruit, rechtsaf en linksaf vind je onder de knop “Verplaatsen” in het menu.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B16EEB2-00EE-486E-B277-8F7441FA9E3B}"/>
              </a:ext>
            </a:extLst>
          </p:cNvPr>
          <p:cNvSpPr txBox="1"/>
          <p:nvPr/>
        </p:nvSpPr>
        <p:spPr>
          <a:xfrm>
            <a:off x="4200051" y="409959"/>
            <a:ext cx="3531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Basiselementen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CEFE0D16-B546-4AA2-BDC5-EA0D00461F6D}"/>
              </a:ext>
            </a:extLst>
          </p:cNvPr>
          <p:cNvSpPr txBox="1"/>
          <p:nvPr/>
        </p:nvSpPr>
        <p:spPr>
          <a:xfrm>
            <a:off x="2948476" y="4507076"/>
            <a:ext cx="8887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dirty="0">
                <a:solidFill>
                  <a:srgbClr val="FFC000"/>
                </a:solidFill>
                <a:latin typeface="Arial Nova" panose="020B0504020202020204" pitchFamily="34" charset="0"/>
              </a:rPr>
              <a:t>Opdracht:</a:t>
            </a:r>
          </a:p>
          <a:p>
            <a:r>
              <a:rPr lang="nl-NL" sz="2800" i="1" dirty="0">
                <a:solidFill>
                  <a:srgbClr val="FFC000"/>
                </a:solidFill>
                <a:latin typeface="Arial Nova" panose="020B0504020202020204" pitchFamily="34" charset="0"/>
              </a:rPr>
              <a:t>Laat jullie </a:t>
            </a:r>
            <a:r>
              <a:rPr lang="nl-NL" sz="2800" i="1" dirty="0" err="1">
                <a:solidFill>
                  <a:srgbClr val="FFC000"/>
                </a:solidFill>
                <a:latin typeface="Arial Nova" panose="020B0504020202020204" pitchFamily="34" charset="0"/>
              </a:rPr>
              <a:t>mBot</a:t>
            </a:r>
            <a:r>
              <a:rPr lang="nl-NL" sz="2800" i="1" dirty="0">
                <a:solidFill>
                  <a:srgbClr val="FFC000"/>
                </a:solidFill>
                <a:latin typeface="Arial Nova" panose="020B0504020202020204" pitchFamily="34" charset="0"/>
              </a:rPr>
              <a:t> in een rechte lijn vooruit rijden.</a:t>
            </a:r>
          </a:p>
          <a:p>
            <a:r>
              <a:rPr lang="nl-NL" sz="2800" i="1" dirty="0">
                <a:solidFill>
                  <a:srgbClr val="FFC000"/>
                </a:solidFill>
                <a:latin typeface="Arial Nova" panose="020B0504020202020204" pitchFamily="34" charset="0"/>
              </a:rPr>
              <a:t>Lukt het ook om hem achteruit terug te laten komen?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1E9DAB-5864-472B-8A77-A3DCECF55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409959"/>
            <a:ext cx="1836815" cy="623824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29CBAC-1702-4B6C-8C24-B8439095E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91" y="1331699"/>
            <a:ext cx="3037874" cy="620209"/>
          </a:xfrm>
          <a:prstGeom prst="rect">
            <a:avLst/>
          </a:prstGeom>
        </p:spPr>
      </p:pic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1A79C52B-ABB0-4E6A-A289-47F494CA8A62}"/>
              </a:ext>
            </a:extLst>
          </p:cNvPr>
          <p:cNvCxnSpPr>
            <a:cxnSpLocks/>
          </p:cNvCxnSpPr>
          <p:nvPr/>
        </p:nvCxnSpPr>
        <p:spPr>
          <a:xfrm flipH="1">
            <a:off x="1879018" y="1526917"/>
            <a:ext cx="1576323" cy="4249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8AE4F82-6858-4C92-BB95-2EDA13016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41" y="2559436"/>
            <a:ext cx="2797773" cy="6711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DC1E084-D12C-4515-AFF9-4A12AA4D5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81513">
            <a:off x="1767659" y="2356847"/>
            <a:ext cx="173125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5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675CD443-816E-4881-B331-ED3F4DABD8A9}"/>
              </a:ext>
            </a:extLst>
          </p:cNvPr>
          <p:cNvSpPr txBox="1"/>
          <p:nvPr/>
        </p:nvSpPr>
        <p:spPr>
          <a:xfrm>
            <a:off x="4267200" y="558800"/>
            <a:ext cx="321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/>
              <a:t>Left</a:t>
            </a:r>
            <a:r>
              <a:rPr lang="nl-NL" sz="4400" dirty="0"/>
              <a:t> or Right?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5CACD7D-90C4-4B3E-AC7A-7F70661E7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" y="1651406"/>
            <a:ext cx="1409023" cy="4785360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D2A443C5-F594-4004-AC6A-257CE6526AE3}"/>
              </a:ext>
            </a:extLst>
          </p:cNvPr>
          <p:cNvCxnSpPr/>
          <p:nvPr/>
        </p:nvCxnSpPr>
        <p:spPr>
          <a:xfrm flipV="1">
            <a:off x="2245360" y="2021840"/>
            <a:ext cx="109728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CD01BB6-EAD0-4563-9217-BC9F13BC6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40" y="1674097"/>
            <a:ext cx="4088276" cy="42136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8D01C11-0820-42CC-8FB7-54D1E11F3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90" y="2538229"/>
            <a:ext cx="2039137" cy="1781541"/>
          </a:xfrm>
          <a:prstGeom prst="rect">
            <a:avLst/>
          </a:prstGeom>
        </p:spPr>
      </p:pic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10DA1677-04CD-4444-BFD4-C0DF7273517E}"/>
              </a:ext>
            </a:extLst>
          </p:cNvPr>
          <p:cNvCxnSpPr/>
          <p:nvPr/>
        </p:nvCxnSpPr>
        <p:spPr>
          <a:xfrm>
            <a:off x="3972560" y="2021840"/>
            <a:ext cx="711200" cy="9245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155C1EF5-1B20-42AB-87C4-FF042E9E51F6}"/>
              </a:ext>
            </a:extLst>
          </p:cNvPr>
          <p:cNvCxnSpPr>
            <a:cxnSpLocks/>
          </p:cNvCxnSpPr>
          <p:nvPr/>
        </p:nvCxnSpPr>
        <p:spPr>
          <a:xfrm>
            <a:off x="4555490" y="1884779"/>
            <a:ext cx="2905760" cy="81912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0FC7E936-6E8B-460D-B2D3-BBCA80A1CC5B}"/>
              </a:ext>
            </a:extLst>
          </p:cNvPr>
          <p:cNvCxnSpPr>
            <a:cxnSpLocks/>
          </p:cNvCxnSpPr>
          <p:nvPr/>
        </p:nvCxnSpPr>
        <p:spPr>
          <a:xfrm>
            <a:off x="7213600" y="1771009"/>
            <a:ext cx="1981200" cy="21224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4ABBE5CD-C130-4D4E-8381-F1CA73C4844A}"/>
              </a:ext>
            </a:extLst>
          </p:cNvPr>
          <p:cNvSpPr txBox="1"/>
          <p:nvPr/>
        </p:nvSpPr>
        <p:spPr>
          <a:xfrm>
            <a:off x="7307018" y="2621554"/>
            <a:ext cx="270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 kun je de duur (tijd) van de beweging aanpassen.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A3F004AA-5369-430E-A447-83A3A5927F8B}"/>
              </a:ext>
            </a:extLst>
          </p:cNvPr>
          <p:cNvSpPr txBox="1"/>
          <p:nvPr/>
        </p:nvSpPr>
        <p:spPr>
          <a:xfrm>
            <a:off x="9100227" y="1828227"/>
            <a:ext cx="2729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 kun je de snelheid van de beweging aanpassen.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100787EB-825D-4AD7-9BA9-895D7518D6EC}"/>
              </a:ext>
            </a:extLst>
          </p:cNvPr>
          <p:cNvSpPr txBox="1"/>
          <p:nvPr/>
        </p:nvSpPr>
        <p:spPr>
          <a:xfrm>
            <a:off x="1032510" y="577088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1.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AEDD6CD0-2248-46D2-A86F-51E1FB42577E}"/>
              </a:ext>
            </a:extLst>
          </p:cNvPr>
          <p:cNvSpPr txBox="1"/>
          <p:nvPr/>
        </p:nvSpPr>
        <p:spPr>
          <a:xfrm>
            <a:off x="3403600" y="2012025"/>
            <a:ext cx="924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2.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D7FDA68D-0179-4AB1-B00A-0A9AE0150E49}"/>
              </a:ext>
            </a:extLst>
          </p:cNvPr>
          <p:cNvSpPr txBox="1"/>
          <p:nvPr/>
        </p:nvSpPr>
        <p:spPr>
          <a:xfrm>
            <a:off x="5954789" y="3550329"/>
            <a:ext cx="917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3.</a:t>
            </a: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579A2066-4AFD-4E7D-97DC-7E4DFF71B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5086992"/>
            <a:ext cx="6174265" cy="562705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C3FDDA37-B6C5-4951-BCCD-C641D3C25881}"/>
              </a:ext>
            </a:extLst>
          </p:cNvPr>
          <p:cNvSpPr txBox="1"/>
          <p:nvPr/>
        </p:nvSpPr>
        <p:spPr>
          <a:xfrm>
            <a:off x="4348480" y="5509165"/>
            <a:ext cx="1409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4.</a:t>
            </a:r>
          </a:p>
        </p:txBody>
      </p: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8B15D47B-F729-414D-B29B-BA2896533737}"/>
              </a:ext>
            </a:extLst>
          </p:cNvPr>
          <p:cNvCxnSpPr>
            <a:cxnSpLocks/>
          </p:cNvCxnSpPr>
          <p:nvPr/>
        </p:nvCxnSpPr>
        <p:spPr>
          <a:xfrm flipV="1">
            <a:off x="5386778" y="3554446"/>
            <a:ext cx="2420699" cy="162945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8D375D6B-F934-4FBA-A2C5-938C31F2C38C}"/>
              </a:ext>
            </a:extLst>
          </p:cNvPr>
          <p:cNvCxnSpPr>
            <a:cxnSpLocks/>
          </p:cNvCxnSpPr>
          <p:nvPr/>
        </p:nvCxnSpPr>
        <p:spPr>
          <a:xfrm flipV="1">
            <a:off x="9194800" y="2484120"/>
            <a:ext cx="1159389" cy="269978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590C5D27-561A-40ED-971A-7EC07BF38EF2}"/>
              </a:ext>
            </a:extLst>
          </p:cNvPr>
          <p:cNvCxnSpPr/>
          <p:nvPr/>
        </p:nvCxnSpPr>
        <p:spPr>
          <a:xfrm flipV="1">
            <a:off x="4267200" y="4165600"/>
            <a:ext cx="518160" cy="9213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813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BA6C950-ECA6-41E3-ADDC-14BD9FDE715D}"/>
              </a:ext>
            </a:extLst>
          </p:cNvPr>
          <p:cNvSpPr txBox="1"/>
          <p:nvPr/>
        </p:nvSpPr>
        <p:spPr>
          <a:xfrm>
            <a:off x="4328159" y="566180"/>
            <a:ext cx="2519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Opdracht.</a:t>
            </a:r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2BE09169-FC90-4FB8-A092-E1C0CF913686}"/>
              </a:ext>
            </a:extLst>
          </p:cNvPr>
          <p:cNvSpPr/>
          <p:nvPr/>
        </p:nvSpPr>
        <p:spPr>
          <a:xfrm>
            <a:off x="2722440" y="4983003"/>
            <a:ext cx="382416" cy="6937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1FDA235-9510-45EB-BA65-B0CFD61C0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346" y="2961164"/>
            <a:ext cx="382416" cy="69376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E36681E-F125-4B2B-8322-A8B8DB1C5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272" y="2987039"/>
            <a:ext cx="382416" cy="693763"/>
          </a:xfrm>
          <a:prstGeom prst="rect">
            <a:avLst/>
          </a:prstGeom>
        </p:spPr>
      </p:pic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18AF2188-F9D5-494F-9FC2-776368F45E8A}"/>
              </a:ext>
            </a:extLst>
          </p:cNvPr>
          <p:cNvCxnSpPr/>
          <p:nvPr/>
        </p:nvCxnSpPr>
        <p:spPr>
          <a:xfrm flipV="1">
            <a:off x="2468880" y="3119120"/>
            <a:ext cx="0" cy="2557647"/>
          </a:xfrm>
          <a:prstGeom prst="straightConnector1">
            <a:avLst/>
          </a:prstGeom>
          <a:ln w="762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611B3E1-28ED-4C19-9E6E-96416C3C0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758254" y="1329035"/>
            <a:ext cx="481626" cy="2804403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3238E780-F36D-4B25-8958-9D2A57ECDB38}"/>
              </a:ext>
            </a:extLst>
          </p:cNvPr>
          <p:cNvSpPr txBox="1"/>
          <p:nvPr/>
        </p:nvSpPr>
        <p:spPr>
          <a:xfrm>
            <a:off x="5587999" y="1859340"/>
            <a:ext cx="5293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latin typeface="Arial Nova" panose="020B0504020202020204" pitchFamily="34" charset="0"/>
              </a:rPr>
              <a:t>Laat jullie </a:t>
            </a:r>
            <a:r>
              <a:rPr lang="nl-NL" sz="2400" i="1" dirty="0" err="1">
                <a:latin typeface="Arial Nova" panose="020B0504020202020204" pitchFamily="34" charset="0"/>
              </a:rPr>
              <a:t>mBot</a:t>
            </a:r>
            <a:r>
              <a:rPr lang="nl-NL" sz="2400" i="1" dirty="0">
                <a:latin typeface="Arial Nova" panose="020B0504020202020204" pitchFamily="34" charset="0"/>
              </a:rPr>
              <a:t> langs de gestippelde lijnen rijden.</a:t>
            </a:r>
          </a:p>
          <a:p>
            <a:r>
              <a:rPr lang="nl-NL" sz="2400" i="1" dirty="0">
                <a:latin typeface="Arial Nova" panose="020B0504020202020204" pitchFamily="34" charset="0"/>
              </a:rPr>
              <a:t>Zorg dus dat de </a:t>
            </a:r>
            <a:r>
              <a:rPr lang="nl-NL" sz="2400" i="1" dirty="0" err="1">
                <a:latin typeface="Arial Nova" panose="020B0504020202020204" pitchFamily="34" charset="0"/>
              </a:rPr>
              <a:t>mBot</a:t>
            </a:r>
            <a:r>
              <a:rPr lang="nl-NL" sz="2400" i="1" dirty="0">
                <a:latin typeface="Arial Nova" panose="020B0504020202020204" pitchFamily="34" charset="0"/>
              </a:rPr>
              <a:t> kan draaien naar rechts.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D4C99B9-1D4C-42E9-9FAB-87BEBBC99F66}"/>
              </a:ext>
            </a:extLst>
          </p:cNvPr>
          <p:cNvSpPr txBox="1"/>
          <p:nvPr/>
        </p:nvSpPr>
        <p:spPr>
          <a:xfrm>
            <a:off x="6583802" y="4476438"/>
            <a:ext cx="4297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rgbClr val="FF0000"/>
                </a:solidFill>
                <a:latin typeface="Arial Nova" panose="020B0504020202020204" pitchFamily="34" charset="0"/>
              </a:rPr>
              <a:t>Extra uitdaging: </a:t>
            </a:r>
          </a:p>
          <a:p>
            <a:r>
              <a:rPr lang="nl-NL" sz="2400" i="1" dirty="0">
                <a:solidFill>
                  <a:srgbClr val="FF0000"/>
                </a:solidFill>
                <a:latin typeface="Arial Nova" panose="020B0504020202020204" pitchFamily="34" charset="0"/>
              </a:rPr>
              <a:t>Laat de </a:t>
            </a:r>
            <a:r>
              <a:rPr lang="nl-NL" sz="2400" i="1" dirty="0" err="1">
                <a:solidFill>
                  <a:srgbClr val="FF0000"/>
                </a:solidFill>
                <a:latin typeface="Arial Nova" panose="020B0504020202020204" pitchFamily="34" charset="0"/>
              </a:rPr>
              <a:t>mBot</a:t>
            </a:r>
            <a:r>
              <a:rPr lang="nl-NL" sz="2400" i="1" dirty="0">
                <a:solidFill>
                  <a:srgbClr val="FF0000"/>
                </a:solidFill>
                <a:latin typeface="Arial Nova" panose="020B0504020202020204" pitchFamily="34" charset="0"/>
              </a:rPr>
              <a:t> bij de 2</a:t>
            </a:r>
            <a:r>
              <a:rPr lang="nl-NL" sz="2400" i="1" baseline="30000" dirty="0">
                <a:solidFill>
                  <a:srgbClr val="FF0000"/>
                </a:solidFill>
                <a:latin typeface="Arial Nova" panose="020B0504020202020204" pitchFamily="34" charset="0"/>
              </a:rPr>
              <a:t>e</a:t>
            </a:r>
            <a:r>
              <a:rPr lang="nl-NL" sz="2400" i="1" dirty="0">
                <a:solidFill>
                  <a:srgbClr val="FF0000"/>
                </a:solidFill>
                <a:latin typeface="Arial Nova" panose="020B0504020202020204" pitchFamily="34" charset="0"/>
              </a:rPr>
              <a:t> pion stoppen voor 2 seconden.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D1540F-B5F0-4250-AF8F-3FFC0B003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6" y="1584960"/>
            <a:ext cx="1336578" cy="4539322"/>
          </a:xfrm>
          <a:prstGeom prst="rect">
            <a:avLst/>
          </a:prstGeom>
        </p:spPr>
      </p:pic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6D9684AD-2C56-4AC8-ADA2-0591086CE2F6}"/>
              </a:ext>
            </a:extLst>
          </p:cNvPr>
          <p:cNvCxnSpPr>
            <a:cxnSpLocks/>
          </p:cNvCxnSpPr>
          <p:nvPr/>
        </p:nvCxnSpPr>
        <p:spPr>
          <a:xfrm>
            <a:off x="340960" y="2126411"/>
            <a:ext cx="751728" cy="5870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C0C9F413-582A-4545-A9E2-18FB70467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84" y="2528310"/>
            <a:ext cx="1054699" cy="865707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07A6FFA3-0E2F-4344-8EDE-2A5D4C72D8E2}"/>
              </a:ext>
            </a:extLst>
          </p:cNvPr>
          <p:cNvCxnSpPr>
            <a:cxnSpLocks/>
          </p:cNvCxnSpPr>
          <p:nvPr/>
        </p:nvCxnSpPr>
        <p:spPr>
          <a:xfrm flipH="1">
            <a:off x="2165274" y="5476240"/>
            <a:ext cx="4418528" cy="42672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836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4E8AA6A-F0F6-44DE-8657-9FB184782220}"/>
              </a:ext>
            </a:extLst>
          </p:cNvPr>
          <p:cNvSpPr txBox="1"/>
          <p:nvPr/>
        </p:nvSpPr>
        <p:spPr>
          <a:xfrm>
            <a:off x="4851400" y="284480"/>
            <a:ext cx="248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Opdracht.</a:t>
            </a:r>
          </a:p>
        </p:txBody>
      </p:sp>
      <p:sp>
        <p:nvSpPr>
          <p:cNvPr id="3" name="Gelijkbenige driehoek 2">
            <a:extLst>
              <a:ext uri="{FF2B5EF4-FFF2-40B4-BE49-F238E27FC236}">
                <a16:creationId xmlns:a16="http://schemas.microsoft.com/office/drawing/2014/main" id="{0E39ABA2-1096-4E7F-B0EA-49F79E9E718D}"/>
              </a:ext>
            </a:extLst>
          </p:cNvPr>
          <p:cNvSpPr/>
          <p:nvPr/>
        </p:nvSpPr>
        <p:spPr>
          <a:xfrm>
            <a:off x="2631440" y="4983003"/>
            <a:ext cx="382416" cy="6937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24B2B784-A862-4A9C-8BB2-D060A8D5267B}"/>
              </a:ext>
            </a:extLst>
          </p:cNvPr>
          <p:cNvSpPr/>
          <p:nvPr/>
        </p:nvSpPr>
        <p:spPr>
          <a:xfrm>
            <a:off x="4358640" y="3314090"/>
            <a:ext cx="382416" cy="6937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631FF27E-0254-415F-899E-D115DFC54F5A}"/>
              </a:ext>
            </a:extLst>
          </p:cNvPr>
          <p:cNvSpPr/>
          <p:nvPr/>
        </p:nvSpPr>
        <p:spPr>
          <a:xfrm>
            <a:off x="2631440" y="3316763"/>
            <a:ext cx="382416" cy="6937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1FB4BDA6-867B-41A0-AA48-F9361258406A}"/>
              </a:ext>
            </a:extLst>
          </p:cNvPr>
          <p:cNvCxnSpPr/>
          <p:nvPr/>
        </p:nvCxnSpPr>
        <p:spPr>
          <a:xfrm flipV="1">
            <a:off x="2367280" y="3429000"/>
            <a:ext cx="0" cy="2247767"/>
          </a:xfrm>
          <a:prstGeom prst="straightConnector1">
            <a:avLst/>
          </a:prstGeom>
          <a:ln w="571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4B50E3-7494-4C9C-8EEA-307C61EBA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73584" y="1928045"/>
            <a:ext cx="335309" cy="242032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F899DEC-CDFF-4B04-867D-6B46BDCD8774}"/>
              </a:ext>
            </a:extLst>
          </p:cNvPr>
          <p:cNvSpPr txBox="1"/>
          <p:nvPr/>
        </p:nvSpPr>
        <p:spPr>
          <a:xfrm>
            <a:off x="2987041" y="1504413"/>
            <a:ext cx="6217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Laat de </a:t>
            </a:r>
            <a:r>
              <a:rPr lang="nl-NL" sz="2000" dirty="0" err="1"/>
              <a:t>mBot</a:t>
            </a:r>
            <a:r>
              <a:rPr lang="nl-NL" sz="2000" dirty="0"/>
              <a:t> weer langs de gestippelde lijnen rijden.</a:t>
            </a:r>
          </a:p>
          <a:p>
            <a:r>
              <a:rPr lang="nl-NL" sz="2000" dirty="0"/>
              <a:t>Voor de 2</a:t>
            </a:r>
            <a:r>
              <a:rPr lang="nl-NL" sz="2000" baseline="30000" dirty="0"/>
              <a:t>e</a:t>
            </a:r>
            <a:r>
              <a:rPr lang="nl-NL" sz="2000" dirty="0"/>
              <a:t> en 3</a:t>
            </a:r>
            <a:r>
              <a:rPr lang="nl-NL" sz="2000" baseline="30000" dirty="0"/>
              <a:t>e</a:t>
            </a:r>
            <a:r>
              <a:rPr lang="nl-NL" sz="2000" dirty="0"/>
              <a:t> pion laat je de </a:t>
            </a:r>
            <a:r>
              <a:rPr lang="nl-NL" sz="2000" dirty="0" err="1"/>
              <a:t>mBot</a:t>
            </a:r>
            <a:r>
              <a:rPr lang="nl-NL" sz="2000" dirty="0"/>
              <a:t> 2 seconden wachten.</a:t>
            </a:r>
          </a:p>
          <a:p>
            <a:endParaRPr lang="nl-NL" sz="2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E567E45-46D3-43BF-9709-7F29AFCA8FE5}"/>
              </a:ext>
            </a:extLst>
          </p:cNvPr>
          <p:cNvSpPr txBox="1"/>
          <p:nvPr/>
        </p:nvSpPr>
        <p:spPr>
          <a:xfrm>
            <a:off x="6756400" y="4087869"/>
            <a:ext cx="4023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rgbClr val="FF0000"/>
                </a:solidFill>
                <a:latin typeface="Arial Nova" panose="020B0504020202020204" pitchFamily="34" charset="0"/>
              </a:rPr>
              <a:t>Extra uitdaging:</a:t>
            </a:r>
          </a:p>
          <a:p>
            <a:r>
              <a:rPr lang="nl-NL" sz="2400" i="1" dirty="0">
                <a:solidFill>
                  <a:srgbClr val="FF0000"/>
                </a:solidFill>
                <a:latin typeface="Arial Nova" panose="020B0504020202020204" pitchFamily="34" charset="0"/>
              </a:rPr>
              <a:t>Geef de </a:t>
            </a:r>
            <a:r>
              <a:rPr lang="nl-NL" sz="2400" i="1" dirty="0" err="1">
                <a:solidFill>
                  <a:srgbClr val="FF0000"/>
                </a:solidFill>
                <a:latin typeface="Arial Nova" panose="020B0504020202020204" pitchFamily="34" charset="0"/>
              </a:rPr>
              <a:t>mBot</a:t>
            </a:r>
            <a:r>
              <a:rPr lang="nl-NL" sz="2400" i="1" dirty="0">
                <a:solidFill>
                  <a:srgbClr val="FF0000"/>
                </a:solidFill>
                <a:latin typeface="Arial Nova" panose="020B0504020202020204" pitchFamily="34" charset="0"/>
              </a:rPr>
              <a:t> een zonnebril tijdens het rijden!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EAEA860-9DDA-46B3-9594-A48A41FBF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28" y="2209823"/>
            <a:ext cx="1552792" cy="68589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F58AA91-C1EC-4BD0-906F-E54691D83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3" y="1088169"/>
            <a:ext cx="1394065" cy="4734560"/>
          </a:xfrm>
          <a:prstGeom prst="rect">
            <a:avLst/>
          </a:prstGeom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728C0B53-2176-44AF-82EB-E6A583C820B9}"/>
              </a:ext>
            </a:extLst>
          </p:cNvPr>
          <p:cNvCxnSpPr>
            <a:cxnSpLocks/>
          </p:cNvCxnSpPr>
          <p:nvPr/>
        </p:nvCxnSpPr>
        <p:spPr>
          <a:xfrm>
            <a:off x="182892" y="2449983"/>
            <a:ext cx="597313" cy="2779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B06CBDF-EDC0-4B4E-8D27-1CE1A3AE9BC0}"/>
              </a:ext>
            </a:extLst>
          </p:cNvPr>
          <p:cNvCxnSpPr>
            <a:cxnSpLocks/>
          </p:cNvCxnSpPr>
          <p:nvPr/>
        </p:nvCxnSpPr>
        <p:spPr>
          <a:xfrm>
            <a:off x="121211" y="1920656"/>
            <a:ext cx="720676" cy="3837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A4143578-6F82-46D6-8FAA-9ADE2C273B3F}"/>
              </a:ext>
            </a:extLst>
          </p:cNvPr>
          <p:cNvCxnSpPr>
            <a:cxnSpLocks/>
          </p:cNvCxnSpPr>
          <p:nvPr/>
        </p:nvCxnSpPr>
        <p:spPr>
          <a:xfrm>
            <a:off x="181117" y="5288198"/>
            <a:ext cx="731406" cy="3636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CB18188F-A7E7-4961-A43F-E94F48BDD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1" y="5353588"/>
            <a:ext cx="5254482" cy="490418"/>
          </a:xfrm>
          <a:prstGeom prst="rect">
            <a:avLst/>
          </a:prstGeom>
        </p:spPr>
      </p:pic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9603BABE-22F1-4B1B-A5A9-41FD0A745A85}"/>
              </a:ext>
            </a:extLst>
          </p:cNvPr>
          <p:cNvCxnSpPr/>
          <p:nvPr/>
        </p:nvCxnSpPr>
        <p:spPr>
          <a:xfrm flipH="1" flipV="1">
            <a:off x="1798320" y="3314090"/>
            <a:ext cx="4886960" cy="217231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02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641EF66-3E56-43FA-8F7F-51C39DA74175}"/>
              </a:ext>
            </a:extLst>
          </p:cNvPr>
          <p:cNvSpPr txBox="1"/>
          <p:nvPr/>
        </p:nvSpPr>
        <p:spPr>
          <a:xfrm>
            <a:off x="4323080" y="396240"/>
            <a:ext cx="3545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Eigen ontwerp.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5546225-75A7-4AF7-91D8-E19A590AF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3" y="1239856"/>
            <a:ext cx="2833096" cy="276098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7532C9C-297D-4D1D-8AC2-72DAA9C65F99}"/>
              </a:ext>
            </a:extLst>
          </p:cNvPr>
          <p:cNvSpPr txBox="1"/>
          <p:nvPr/>
        </p:nvSpPr>
        <p:spPr>
          <a:xfrm>
            <a:off x="3389847" y="1604684"/>
            <a:ext cx="5394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Ontwerp jullie eigen route voor de </a:t>
            </a:r>
            <a:r>
              <a:rPr lang="nl-NL" dirty="0" err="1"/>
              <a:t>mBot</a:t>
            </a:r>
            <a:r>
              <a:rPr lang="nl-NL" dirty="0"/>
              <a:t>.</a:t>
            </a:r>
          </a:p>
          <a:p>
            <a:r>
              <a:rPr lang="nl-NL" dirty="0"/>
              <a:t>Dit moet in je route verwerkt: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2x stoppen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1x draaien naar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1x draaien naar recht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Gebruik de lichten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8AB8FF9-368D-40D2-8F91-116BF10EAF18}"/>
              </a:ext>
            </a:extLst>
          </p:cNvPr>
          <p:cNvSpPr txBox="1"/>
          <p:nvPr/>
        </p:nvSpPr>
        <p:spPr>
          <a:xfrm>
            <a:off x="7213600" y="2265682"/>
            <a:ext cx="2672080" cy="203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TIP:</a:t>
            </a:r>
          </a:p>
          <a:p>
            <a:r>
              <a:rPr lang="nl-NL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Hier vind je het blok voor de lichten.</a:t>
            </a:r>
          </a:p>
          <a:p>
            <a:endParaRPr lang="nl-NL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nl-NL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En wist je dat je de kleur van de lichten kan aanpassen!?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143F899-BC26-4AFC-A8E7-9561DA6C1820}"/>
              </a:ext>
            </a:extLst>
          </p:cNvPr>
          <p:cNvSpPr txBox="1"/>
          <p:nvPr/>
        </p:nvSpPr>
        <p:spPr>
          <a:xfrm>
            <a:off x="592578" y="4929072"/>
            <a:ext cx="54051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Met bovenstaande blok kun je de lichten links en rechts een andere kleur geven.</a:t>
            </a:r>
          </a:p>
          <a:p>
            <a:r>
              <a:rPr lang="nl-NL" i="1" dirty="0">
                <a:solidFill>
                  <a:srgbClr val="FF0000"/>
                </a:solidFill>
                <a:latin typeface="Arial Nova" panose="020B0504020202020204" pitchFamily="34" charset="0"/>
              </a:rPr>
              <a:t>Extra uitdaging: Kun je de lichten laten knipperen? Net als een ambulance? Gebruik hiervoor ook het blok “uitschakelen lichten”.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2DD0C2-5AD7-496D-85C1-054FE2D02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444" y="1117264"/>
            <a:ext cx="1274403" cy="432816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AAFA223-FC9F-42BA-95D2-07699E4F1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11" y="4295736"/>
            <a:ext cx="3829584" cy="547764"/>
          </a:xfrm>
          <a:prstGeom prst="rect">
            <a:avLst/>
          </a:prstGeom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8D395B64-FA79-46DF-B829-5D2B1C57307B}"/>
              </a:ext>
            </a:extLst>
          </p:cNvPr>
          <p:cNvCxnSpPr>
            <a:cxnSpLocks/>
          </p:cNvCxnSpPr>
          <p:nvPr/>
        </p:nvCxnSpPr>
        <p:spPr>
          <a:xfrm>
            <a:off x="9408160" y="2926080"/>
            <a:ext cx="1132840" cy="111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65A50EA2-D7D7-4E8F-82DD-759C41294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8" y="4351912"/>
            <a:ext cx="3761790" cy="57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45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DD69A18-2625-424D-B66A-0AF09A18D48A}"/>
              </a:ext>
            </a:extLst>
          </p:cNvPr>
          <p:cNvSpPr txBox="1"/>
          <p:nvPr/>
        </p:nvSpPr>
        <p:spPr>
          <a:xfrm>
            <a:off x="4480560" y="477520"/>
            <a:ext cx="405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Share </a:t>
            </a:r>
            <a:r>
              <a:rPr lang="nl-NL" sz="4400" dirty="0" err="1"/>
              <a:t>your</a:t>
            </a:r>
            <a:r>
              <a:rPr lang="nl-NL" sz="4400" dirty="0"/>
              <a:t> stuff!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A71D160-956A-4EC4-BA6A-DB44D08FAC49}"/>
              </a:ext>
            </a:extLst>
          </p:cNvPr>
          <p:cNvSpPr txBox="1"/>
          <p:nvPr/>
        </p:nvSpPr>
        <p:spPr>
          <a:xfrm>
            <a:off x="1036320" y="1658598"/>
            <a:ext cx="63601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Leuk zo’n algoritme maar begrijpt een ander ze ook?</a:t>
            </a:r>
          </a:p>
          <a:p>
            <a:r>
              <a:rPr lang="nl-NL" sz="2200" dirty="0"/>
              <a:t>Daarom hebben jullie het algoritme vastgelegd.</a:t>
            </a:r>
          </a:p>
          <a:p>
            <a:endParaRPr lang="nl-NL" sz="2200" dirty="0"/>
          </a:p>
          <a:p>
            <a:r>
              <a:rPr lang="nl-NL" sz="2200" dirty="0"/>
              <a:t>Jullie ontvangen het algoritme van een ander groepje.</a:t>
            </a:r>
          </a:p>
          <a:p>
            <a:r>
              <a:rPr lang="nl-NL" sz="2200" dirty="0"/>
              <a:t>Lukt het jullie deze na te maken?</a:t>
            </a:r>
          </a:p>
          <a:p>
            <a:endParaRPr lang="nl-NL" sz="2200" dirty="0"/>
          </a:p>
          <a:p>
            <a:r>
              <a:rPr lang="nl-NL" sz="2200" dirty="0"/>
              <a:t>Geef elkaar Tips &amp; Tops en deel dit!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75BBC22-2A4C-467A-A9B9-92DF92C81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21133" y="2446775"/>
            <a:ext cx="2934547" cy="196444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8D18F69-6465-40D7-9B4E-D9D8B6617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22" y="4390284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A09ED739-6476-47D5-B15D-D58E4FF3D00F}"/>
              </a:ext>
            </a:extLst>
          </p:cNvPr>
          <p:cNvSpPr txBox="1"/>
          <p:nvPr/>
        </p:nvSpPr>
        <p:spPr>
          <a:xfrm>
            <a:off x="3580810" y="804652"/>
            <a:ext cx="5030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Programmeren? Huh?</a:t>
            </a:r>
          </a:p>
        </p:txBody>
      </p:sp>
      <p:pic>
        <p:nvPicPr>
          <p:cNvPr id="5" name="Afbeelding 4">
            <a:hlinkClick r:id="rId3"/>
            <a:extLst>
              <a:ext uri="{FF2B5EF4-FFF2-40B4-BE49-F238E27FC236}">
                <a16:creationId xmlns:a16="http://schemas.microsoft.com/office/drawing/2014/main" id="{EA90BC0C-C3BE-4206-BB86-077A39257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0" y="1839921"/>
            <a:ext cx="6532880" cy="317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2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C4BFE1F-8790-4B7A-B031-31D689B78B81}"/>
              </a:ext>
            </a:extLst>
          </p:cNvPr>
          <p:cNvSpPr txBox="1"/>
          <p:nvPr/>
        </p:nvSpPr>
        <p:spPr>
          <a:xfrm>
            <a:off x="3972560" y="487680"/>
            <a:ext cx="4246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Show </a:t>
            </a:r>
            <a:r>
              <a:rPr lang="nl-NL" sz="4400" dirty="0" err="1"/>
              <a:t>your</a:t>
            </a:r>
            <a:r>
              <a:rPr lang="nl-NL" sz="4400" dirty="0"/>
              <a:t> moves!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30F571B-6B33-44EB-8612-134E71106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78504" y="2454246"/>
            <a:ext cx="4468422" cy="2513487"/>
          </a:xfrm>
          <a:prstGeom prst="rect">
            <a:avLst/>
          </a:prstGeom>
        </p:spPr>
      </p:pic>
      <p:pic>
        <p:nvPicPr>
          <p:cNvPr id="2" name="Onlinemedia 1" title="New way to play with #mBot - Dancing robot">
            <a:hlinkClick r:id="" action="ppaction://media"/>
            <a:extLst>
              <a:ext uri="{FF2B5EF4-FFF2-40B4-BE49-F238E27FC236}">
                <a16:creationId xmlns:a16="http://schemas.microsoft.com/office/drawing/2014/main" id="{07A34D24-A7E3-4028-82B1-7287AEF49E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788160" y="2454246"/>
            <a:ext cx="4448649" cy="25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9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A9F32C1-53B5-41C6-87BA-A9986340CA28}"/>
              </a:ext>
            </a:extLst>
          </p:cNvPr>
          <p:cNvSpPr txBox="1"/>
          <p:nvPr/>
        </p:nvSpPr>
        <p:spPr>
          <a:xfrm>
            <a:off x="4038600" y="508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Zelf aan de slag!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2CA51C-1E5E-430F-865C-7FE199EA5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9" y="1674644"/>
            <a:ext cx="4346575" cy="423593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7B58E9E-341E-46B8-89C4-A5CF39667DEB}"/>
              </a:ext>
            </a:extLst>
          </p:cNvPr>
          <p:cNvSpPr txBox="1"/>
          <p:nvPr/>
        </p:nvSpPr>
        <p:spPr>
          <a:xfrm>
            <a:off x="6858000" y="1767840"/>
            <a:ext cx="4561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We gaan zelf de </a:t>
            </a:r>
            <a:r>
              <a:rPr lang="nl-NL" sz="2400" dirty="0" err="1"/>
              <a:t>mBot</a:t>
            </a:r>
            <a:r>
              <a:rPr lang="nl-NL" sz="2400" dirty="0"/>
              <a:t> (robot) programmeren zodat hij een parcours kan afleggen.</a:t>
            </a:r>
          </a:p>
          <a:p>
            <a:endParaRPr lang="nl-NL" sz="2400" dirty="0"/>
          </a:p>
          <a:p>
            <a:r>
              <a:rPr lang="nl-NL" sz="2400" dirty="0">
                <a:hlinkClick r:id="rId4"/>
              </a:rPr>
              <a:t>https://ide.mblock.cc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Ga naar bovenstaande website.</a:t>
            </a:r>
          </a:p>
          <a:p>
            <a:endParaRPr lang="nl-NL" dirty="0"/>
          </a:p>
          <a:p>
            <a:r>
              <a:rPr lang="nl-NL" sz="2400" dirty="0">
                <a:solidFill>
                  <a:srgbClr val="FF0000"/>
                </a:solidFill>
              </a:rPr>
              <a:t>Liever programmeren met de app?</a:t>
            </a:r>
            <a:br>
              <a:rPr lang="nl-NL" sz="2400" dirty="0">
                <a:solidFill>
                  <a:srgbClr val="FF0000"/>
                </a:solidFill>
              </a:rPr>
            </a:br>
            <a:r>
              <a:rPr lang="nl-NL" sz="2400" dirty="0" err="1">
                <a:solidFill>
                  <a:srgbClr val="FF0000"/>
                </a:solidFill>
              </a:rPr>
              <a:t>Scroll</a:t>
            </a:r>
            <a:r>
              <a:rPr lang="nl-NL" sz="2400" dirty="0">
                <a:solidFill>
                  <a:srgbClr val="FF0000"/>
                </a:solidFill>
              </a:rPr>
              <a:t> door naar dia 11.</a:t>
            </a:r>
          </a:p>
        </p:txBody>
      </p:sp>
    </p:spTree>
    <p:extLst>
      <p:ext uri="{BB962C8B-B14F-4D97-AF65-F5344CB8AC3E}">
        <p14:creationId xmlns:p14="http://schemas.microsoft.com/office/powerpoint/2010/main" val="192507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4BFD74-566A-436C-B6CC-CFE643D094E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r="45912"/>
          <a:stretch/>
        </p:blipFill>
        <p:spPr>
          <a:xfrm>
            <a:off x="1175033" y="1213961"/>
            <a:ext cx="4811606" cy="5293677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2CF737A-F98B-4B5B-889D-AE43E7BBE5F7}"/>
              </a:ext>
            </a:extLst>
          </p:cNvPr>
          <p:cNvSpPr txBox="1"/>
          <p:nvPr/>
        </p:nvSpPr>
        <p:spPr>
          <a:xfrm>
            <a:off x="2530623" y="387886"/>
            <a:ext cx="848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Ga naar “Apparaten” en klik op “Toevoegen” en kies voor “</a:t>
            </a:r>
            <a:r>
              <a:rPr lang="nl-NL" sz="2400" dirty="0" err="1"/>
              <a:t>mBot</a:t>
            </a:r>
            <a:r>
              <a:rPr lang="nl-NL" sz="2400" dirty="0"/>
              <a:t>”</a:t>
            </a:r>
          </a:p>
          <a:p>
            <a:r>
              <a:rPr lang="nl-NL" sz="2400" dirty="0"/>
              <a:t>Zorg dat de </a:t>
            </a:r>
            <a:r>
              <a:rPr lang="nl-NL" sz="2400" dirty="0" err="1"/>
              <a:t>mBot</a:t>
            </a:r>
            <a:r>
              <a:rPr lang="nl-NL" sz="2400" dirty="0"/>
              <a:t> aan staat. 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E9232A85-5C98-4117-BD96-5FD6990B69DE}"/>
              </a:ext>
            </a:extLst>
          </p:cNvPr>
          <p:cNvCxnSpPr/>
          <p:nvPr/>
        </p:nvCxnSpPr>
        <p:spPr>
          <a:xfrm>
            <a:off x="819433" y="3779520"/>
            <a:ext cx="528320" cy="355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D0764F1A-D23A-4D84-AC0F-E57D2B48E1AB}"/>
              </a:ext>
            </a:extLst>
          </p:cNvPr>
          <p:cNvCxnSpPr/>
          <p:nvPr/>
        </p:nvCxnSpPr>
        <p:spPr>
          <a:xfrm>
            <a:off x="584200" y="4613989"/>
            <a:ext cx="826066" cy="6299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57A7253-943D-43EB-97C8-CA92F7F619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67" t="10719" r="12167" b="5333"/>
          <a:stretch/>
        </p:blipFill>
        <p:spPr>
          <a:xfrm>
            <a:off x="6577472" y="2225040"/>
            <a:ext cx="4652072" cy="2880360"/>
          </a:xfrm>
          <a:prstGeom prst="rect">
            <a:avLst/>
          </a:prstGeom>
        </p:spPr>
      </p:pic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DA55D2A4-10E1-4E50-A42F-8CC6664D4D29}"/>
              </a:ext>
            </a:extLst>
          </p:cNvPr>
          <p:cNvCxnSpPr/>
          <p:nvPr/>
        </p:nvCxnSpPr>
        <p:spPr>
          <a:xfrm>
            <a:off x="9712960" y="1524000"/>
            <a:ext cx="0" cy="11379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96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687F8B4-B4F4-49C9-930D-C0F718297AD1}"/>
              </a:ext>
            </a:extLst>
          </p:cNvPr>
          <p:cNvSpPr txBox="1"/>
          <p:nvPr/>
        </p:nvSpPr>
        <p:spPr>
          <a:xfrm>
            <a:off x="4160520" y="365760"/>
            <a:ext cx="387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Aansluiten maar.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99CEA29-EA28-4995-94E9-2BB857166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1326971"/>
            <a:ext cx="2078094" cy="378968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D7E3BC7-5D95-4504-8994-03390F07D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" y="1135201"/>
            <a:ext cx="2395220" cy="239522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7CB3B4-2612-44D4-9700-92E0A52E6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302" y="807720"/>
            <a:ext cx="2532758" cy="440944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A6934C7-658E-4CBF-BCBC-FB51A151B8E5}"/>
              </a:ext>
            </a:extLst>
          </p:cNvPr>
          <p:cNvSpPr txBox="1"/>
          <p:nvPr/>
        </p:nvSpPr>
        <p:spPr>
          <a:xfrm>
            <a:off x="863600" y="4003040"/>
            <a:ext cx="220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Sluit de USB-kabel aan op de </a:t>
            </a:r>
            <a:r>
              <a:rPr lang="nl-NL" dirty="0" err="1"/>
              <a:t>mBot</a:t>
            </a:r>
            <a:r>
              <a:rPr lang="nl-NL" dirty="0"/>
              <a:t> en je device.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5B0923C-7FD4-4C98-AE15-6BD86096B6D6}"/>
              </a:ext>
            </a:extLst>
          </p:cNvPr>
          <p:cNvSpPr txBox="1"/>
          <p:nvPr/>
        </p:nvSpPr>
        <p:spPr>
          <a:xfrm>
            <a:off x="4116962" y="5633719"/>
            <a:ext cx="328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Klik op het scherm op “Verbinden”.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AC6E912E-7374-4D56-A234-A1BBC3144BA1}"/>
              </a:ext>
            </a:extLst>
          </p:cNvPr>
          <p:cNvCxnSpPr/>
          <p:nvPr/>
        </p:nvCxnSpPr>
        <p:spPr>
          <a:xfrm flipH="1" flipV="1">
            <a:off x="5892800" y="4582160"/>
            <a:ext cx="345814" cy="1270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6A9638CF-EC0C-40C5-A4EB-4F7364E304CE}"/>
              </a:ext>
            </a:extLst>
          </p:cNvPr>
          <p:cNvSpPr txBox="1"/>
          <p:nvPr/>
        </p:nvSpPr>
        <p:spPr>
          <a:xfrm>
            <a:off x="7172960" y="2072640"/>
            <a:ext cx="129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Kies dan voor COM3 en klik op verbinden.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A1AE461-90F5-4223-BD38-F573751CAA9D}"/>
              </a:ext>
            </a:extLst>
          </p:cNvPr>
          <p:cNvCxnSpPr>
            <a:cxnSpLocks/>
          </p:cNvCxnSpPr>
          <p:nvPr/>
        </p:nvCxnSpPr>
        <p:spPr>
          <a:xfrm>
            <a:off x="8382000" y="2540000"/>
            <a:ext cx="568960" cy="178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BB774547-D5CD-4D1D-AC0A-1D9C7777EC81}"/>
              </a:ext>
            </a:extLst>
          </p:cNvPr>
          <p:cNvCxnSpPr>
            <a:cxnSpLocks/>
          </p:cNvCxnSpPr>
          <p:nvPr/>
        </p:nvCxnSpPr>
        <p:spPr>
          <a:xfrm>
            <a:off x="8303069" y="3090088"/>
            <a:ext cx="624466" cy="96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59EC3403-7629-4810-81A9-D9E62243AA7E}"/>
              </a:ext>
            </a:extLst>
          </p:cNvPr>
          <p:cNvSpPr txBox="1"/>
          <p:nvPr/>
        </p:nvSpPr>
        <p:spPr>
          <a:xfrm>
            <a:off x="7680960" y="554736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</a:t>
            </a:r>
            <a:r>
              <a:rPr lang="nl-NL" dirty="0" err="1"/>
              <a:t>mBot</a:t>
            </a:r>
            <a:r>
              <a:rPr lang="nl-NL" dirty="0"/>
              <a:t> is nu via de USB-kabel verbonden met het programma.</a:t>
            </a:r>
          </a:p>
        </p:txBody>
      </p:sp>
    </p:spTree>
    <p:extLst>
      <p:ext uri="{BB962C8B-B14F-4D97-AF65-F5344CB8AC3E}">
        <p14:creationId xmlns:p14="http://schemas.microsoft.com/office/powerpoint/2010/main" val="1493103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99EF270-757B-4B39-A0DB-16DE78387846}"/>
              </a:ext>
            </a:extLst>
          </p:cNvPr>
          <p:cNvSpPr txBox="1"/>
          <p:nvPr/>
        </p:nvSpPr>
        <p:spPr>
          <a:xfrm>
            <a:off x="2885440" y="568960"/>
            <a:ext cx="642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Uploaden van je algoritme!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EA4647D-6602-453A-95D5-E5D5FC004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" y="2164080"/>
            <a:ext cx="5761847" cy="324103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B6F8CF5-A179-4BEA-89FE-1FC3F78CF536}"/>
              </a:ext>
            </a:extLst>
          </p:cNvPr>
          <p:cNvSpPr txBox="1"/>
          <p:nvPr/>
        </p:nvSpPr>
        <p:spPr>
          <a:xfrm>
            <a:off x="7152640" y="2214880"/>
            <a:ext cx="431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Is je algoritme af?</a:t>
            </a:r>
          </a:p>
          <a:p>
            <a:endParaRPr lang="nl-NL" dirty="0"/>
          </a:p>
          <a:p>
            <a:r>
              <a:rPr lang="nl-NL" dirty="0"/>
              <a:t>Dan kun je deze uploaden naar jouw </a:t>
            </a:r>
            <a:r>
              <a:rPr lang="nl-NL" dirty="0" err="1"/>
              <a:t>mBot</a:t>
            </a:r>
            <a:r>
              <a:rPr lang="nl-NL" dirty="0"/>
              <a:t>. </a:t>
            </a:r>
          </a:p>
          <a:p>
            <a:r>
              <a:rPr lang="nl-NL" dirty="0"/>
              <a:t>Zet de Mode-schakelaar om naar uploaden.</a:t>
            </a:r>
          </a:p>
          <a:p>
            <a:endParaRPr lang="nl-NL" dirty="0"/>
          </a:p>
          <a:p>
            <a:r>
              <a:rPr lang="nl-NL" dirty="0"/>
              <a:t>Klik op “uploaden” 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B30FAA04-1027-4DBD-AD46-FBA298405AB5}"/>
              </a:ext>
            </a:extLst>
          </p:cNvPr>
          <p:cNvCxnSpPr>
            <a:cxnSpLocks/>
          </p:cNvCxnSpPr>
          <p:nvPr/>
        </p:nvCxnSpPr>
        <p:spPr>
          <a:xfrm flipH="1">
            <a:off x="1554480" y="3392150"/>
            <a:ext cx="6624320" cy="1281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CC9CD451-4821-4719-8714-76E8D9110E5A}"/>
              </a:ext>
            </a:extLst>
          </p:cNvPr>
          <p:cNvCxnSpPr>
            <a:cxnSpLocks/>
          </p:cNvCxnSpPr>
          <p:nvPr/>
        </p:nvCxnSpPr>
        <p:spPr>
          <a:xfrm flipH="1">
            <a:off x="1930400" y="3969206"/>
            <a:ext cx="6319520" cy="978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CBB238C2-6465-4544-B4EA-6734E504D6FE}"/>
              </a:ext>
            </a:extLst>
          </p:cNvPr>
          <p:cNvSpPr txBox="1"/>
          <p:nvPr/>
        </p:nvSpPr>
        <p:spPr>
          <a:xfrm>
            <a:off x="6959600" y="4348480"/>
            <a:ext cx="4917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Wacht tot het uploaden voltooid is. </a:t>
            </a:r>
          </a:p>
          <a:p>
            <a:r>
              <a:rPr lang="nl-NL" dirty="0"/>
              <a:t>(je </a:t>
            </a:r>
            <a:r>
              <a:rPr lang="nl-NL" dirty="0" err="1"/>
              <a:t>mBot</a:t>
            </a:r>
            <a:r>
              <a:rPr lang="nl-NL" dirty="0"/>
              <a:t> moet hiervoor aanstaan)</a:t>
            </a:r>
          </a:p>
          <a:p>
            <a:endParaRPr lang="nl-NL" dirty="0"/>
          </a:p>
          <a:p>
            <a:r>
              <a:rPr lang="nl-NL" dirty="0"/>
              <a:t>Nu kun je jouw </a:t>
            </a:r>
            <a:r>
              <a:rPr lang="nl-NL" dirty="0" err="1"/>
              <a:t>mBot</a:t>
            </a:r>
            <a:r>
              <a:rPr lang="nl-NL" dirty="0"/>
              <a:t> uitzetten en loskoppelen van de USB-kabel. </a:t>
            </a:r>
          </a:p>
          <a:p>
            <a:r>
              <a:rPr lang="nl-NL" dirty="0"/>
              <a:t>Als je jouw </a:t>
            </a:r>
            <a:r>
              <a:rPr lang="nl-NL" dirty="0" err="1"/>
              <a:t>mBot</a:t>
            </a:r>
            <a:r>
              <a:rPr lang="nl-NL" dirty="0"/>
              <a:t> aanzet dan zal de </a:t>
            </a:r>
            <a:r>
              <a:rPr lang="nl-NL" dirty="0" err="1"/>
              <a:t>mBot</a:t>
            </a:r>
            <a:r>
              <a:rPr lang="nl-NL" dirty="0"/>
              <a:t> jouw algoritme uitvoeren.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39534C58-DCC7-47F8-9E00-8D1D73D5D47B}"/>
              </a:ext>
            </a:extLst>
          </p:cNvPr>
          <p:cNvCxnSpPr>
            <a:cxnSpLocks/>
          </p:cNvCxnSpPr>
          <p:nvPr/>
        </p:nvCxnSpPr>
        <p:spPr>
          <a:xfrm flipH="1">
            <a:off x="5364481" y="2570480"/>
            <a:ext cx="2245359" cy="67056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14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B00E6851-E005-4510-BB8A-2A3CEC4FA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126" y="553588"/>
            <a:ext cx="734881" cy="613664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D2D0E99D-BA68-496F-95C7-568A8C485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75" y="1442983"/>
            <a:ext cx="2553056" cy="771633"/>
          </a:xfrm>
          <a:prstGeom prst="rect">
            <a:avLst/>
          </a:prstGeom>
        </p:spPr>
      </p:pic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1A79C52B-ABB0-4E6A-A289-47F494CA8A62}"/>
              </a:ext>
            </a:extLst>
          </p:cNvPr>
          <p:cNvCxnSpPr>
            <a:cxnSpLocks/>
          </p:cNvCxnSpPr>
          <p:nvPr/>
        </p:nvCxnSpPr>
        <p:spPr>
          <a:xfrm flipH="1">
            <a:off x="1839634" y="1876707"/>
            <a:ext cx="1576323" cy="4249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56DC0219-13DB-488C-94BE-81FB08AEEB43}"/>
              </a:ext>
            </a:extLst>
          </p:cNvPr>
          <p:cNvSpPr txBox="1"/>
          <p:nvPr/>
        </p:nvSpPr>
        <p:spPr>
          <a:xfrm>
            <a:off x="6442730" y="1702063"/>
            <a:ext cx="4038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Alle instructies kun je laten beginnen met de ‘startblok’ (oranje) en laten eindigen met de ‘stopblok’ (blauw).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2300CDC5-C3DE-4D25-BB7F-C91B030DC656}"/>
              </a:ext>
            </a:extLst>
          </p:cNvPr>
          <p:cNvSpPr txBox="1"/>
          <p:nvPr/>
        </p:nvSpPr>
        <p:spPr>
          <a:xfrm>
            <a:off x="3141943" y="3723452"/>
            <a:ext cx="702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Blokken voor vooruit, achteruit, rechtsaf en linksaf vind je onder de knop “Actie” in het menu.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B16EEB2-00EE-486E-B277-8F7441FA9E3B}"/>
              </a:ext>
            </a:extLst>
          </p:cNvPr>
          <p:cNvSpPr txBox="1"/>
          <p:nvPr/>
        </p:nvSpPr>
        <p:spPr>
          <a:xfrm>
            <a:off x="4200051" y="409959"/>
            <a:ext cx="3531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Basiselementen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CEFE0D16-B546-4AA2-BDC5-EA0D00461F6D}"/>
              </a:ext>
            </a:extLst>
          </p:cNvPr>
          <p:cNvSpPr txBox="1"/>
          <p:nvPr/>
        </p:nvSpPr>
        <p:spPr>
          <a:xfrm>
            <a:off x="2948476" y="4507076"/>
            <a:ext cx="8887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dirty="0">
                <a:solidFill>
                  <a:srgbClr val="FFC000"/>
                </a:solidFill>
                <a:latin typeface="Arial Nova" panose="020B0504020202020204" pitchFamily="34" charset="0"/>
              </a:rPr>
              <a:t>Opdracht:</a:t>
            </a:r>
          </a:p>
          <a:p>
            <a:r>
              <a:rPr lang="nl-NL" sz="2800" i="1" dirty="0">
                <a:solidFill>
                  <a:srgbClr val="FFC000"/>
                </a:solidFill>
                <a:latin typeface="Arial Nova" panose="020B0504020202020204" pitchFamily="34" charset="0"/>
              </a:rPr>
              <a:t>Laat jullie </a:t>
            </a:r>
            <a:r>
              <a:rPr lang="nl-NL" sz="2800" i="1" dirty="0" err="1">
                <a:solidFill>
                  <a:srgbClr val="FFC000"/>
                </a:solidFill>
                <a:latin typeface="Arial Nova" panose="020B0504020202020204" pitchFamily="34" charset="0"/>
              </a:rPr>
              <a:t>mBot</a:t>
            </a:r>
            <a:r>
              <a:rPr lang="nl-NL" sz="2800" i="1" dirty="0">
                <a:solidFill>
                  <a:srgbClr val="FFC000"/>
                </a:solidFill>
                <a:latin typeface="Arial Nova" panose="020B0504020202020204" pitchFamily="34" charset="0"/>
              </a:rPr>
              <a:t> in een rechte lijn vooruit rijden.</a:t>
            </a:r>
          </a:p>
          <a:p>
            <a:r>
              <a:rPr lang="nl-NL" sz="2800" i="1" dirty="0">
                <a:solidFill>
                  <a:srgbClr val="FFC000"/>
                </a:solidFill>
                <a:latin typeface="Arial Nova" panose="020B0504020202020204" pitchFamily="34" charset="0"/>
              </a:rPr>
              <a:t>Lukt het ook om hem achteruit terug te laten komen?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39FBA0-CE15-4EB6-AEC9-BE90B5F94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82" y="2803521"/>
            <a:ext cx="2990157" cy="74180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DC1E084-D12C-4515-AFF9-4A12AA4D5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6998" y="3194392"/>
            <a:ext cx="1828959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4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BA6C950-ECA6-41E3-ADDC-14BD9FDE715D}"/>
              </a:ext>
            </a:extLst>
          </p:cNvPr>
          <p:cNvSpPr txBox="1"/>
          <p:nvPr/>
        </p:nvSpPr>
        <p:spPr>
          <a:xfrm>
            <a:off x="4328159" y="566180"/>
            <a:ext cx="2519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Opdracht.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D33767C-05F2-4AB7-BB23-5A10DD467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2078" y="1181203"/>
            <a:ext cx="601945" cy="5026555"/>
          </a:xfrm>
          <a:prstGeom prst="rect">
            <a:avLst/>
          </a:prstGeom>
        </p:spPr>
      </p:pic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2BE09169-FC90-4FB8-A092-E1C0CF913686}"/>
              </a:ext>
            </a:extLst>
          </p:cNvPr>
          <p:cNvSpPr/>
          <p:nvPr/>
        </p:nvSpPr>
        <p:spPr>
          <a:xfrm>
            <a:off x="2631440" y="4983003"/>
            <a:ext cx="382416" cy="6937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1FDA235-9510-45EB-BA65-B0CFD61C0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346" y="2961164"/>
            <a:ext cx="382416" cy="69376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E36681E-F125-4B2B-8322-A8B8DB1C5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866" y="2987039"/>
            <a:ext cx="382416" cy="693763"/>
          </a:xfrm>
          <a:prstGeom prst="rect">
            <a:avLst/>
          </a:prstGeom>
        </p:spPr>
      </p:pic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18AF2188-F9D5-494F-9FC2-776368F45E8A}"/>
              </a:ext>
            </a:extLst>
          </p:cNvPr>
          <p:cNvCxnSpPr/>
          <p:nvPr/>
        </p:nvCxnSpPr>
        <p:spPr>
          <a:xfrm flipV="1">
            <a:off x="2326640" y="3119120"/>
            <a:ext cx="0" cy="2557647"/>
          </a:xfrm>
          <a:prstGeom prst="straightConnector1">
            <a:avLst/>
          </a:prstGeom>
          <a:ln w="762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611B3E1-28ED-4C19-9E6E-96416C3C0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488028" y="1318150"/>
            <a:ext cx="481626" cy="2804403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3238E780-F36D-4B25-8958-9D2A57ECDB38}"/>
              </a:ext>
            </a:extLst>
          </p:cNvPr>
          <p:cNvSpPr txBox="1"/>
          <p:nvPr/>
        </p:nvSpPr>
        <p:spPr>
          <a:xfrm>
            <a:off x="5587999" y="1859340"/>
            <a:ext cx="5293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latin typeface="Arial Nova" panose="020B0504020202020204" pitchFamily="34" charset="0"/>
              </a:rPr>
              <a:t>Laat jullie </a:t>
            </a:r>
            <a:r>
              <a:rPr lang="nl-NL" sz="2400" i="1" dirty="0" err="1">
                <a:latin typeface="Arial Nova" panose="020B0504020202020204" pitchFamily="34" charset="0"/>
              </a:rPr>
              <a:t>mBot</a:t>
            </a:r>
            <a:r>
              <a:rPr lang="nl-NL" sz="2400" i="1" dirty="0">
                <a:latin typeface="Arial Nova" panose="020B0504020202020204" pitchFamily="34" charset="0"/>
              </a:rPr>
              <a:t> langs de gestippelde lijnen rijden.</a:t>
            </a:r>
          </a:p>
          <a:p>
            <a:r>
              <a:rPr lang="nl-NL" sz="2400" i="1" dirty="0">
                <a:latin typeface="Arial Nova" panose="020B0504020202020204" pitchFamily="34" charset="0"/>
              </a:rPr>
              <a:t>Zorg dus dat de </a:t>
            </a:r>
            <a:r>
              <a:rPr lang="nl-NL" sz="2400" i="1" dirty="0" err="1">
                <a:latin typeface="Arial Nova" panose="020B0504020202020204" pitchFamily="34" charset="0"/>
              </a:rPr>
              <a:t>mBot</a:t>
            </a:r>
            <a:r>
              <a:rPr lang="nl-NL" sz="2400" i="1" dirty="0">
                <a:latin typeface="Arial Nova" panose="020B0504020202020204" pitchFamily="34" charset="0"/>
              </a:rPr>
              <a:t> kan draaien naar rechts.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D4C99B9-1D4C-42E9-9FAB-87BEBBC99F66}"/>
              </a:ext>
            </a:extLst>
          </p:cNvPr>
          <p:cNvSpPr txBox="1"/>
          <p:nvPr/>
        </p:nvSpPr>
        <p:spPr>
          <a:xfrm>
            <a:off x="6583802" y="4476438"/>
            <a:ext cx="4297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rgbClr val="FF0000"/>
                </a:solidFill>
                <a:latin typeface="Arial Nova" panose="020B0504020202020204" pitchFamily="34" charset="0"/>
              </a:rPr>
              <a:t>Extra uitdaging: </a:t>
            </a:r>
          </a:p>
          <a:p>
            <a:r>
              <a:rPr lang="nl-NL" sz="2400" i="1" dirty="0">
                <a:solidFill>
                  <a:srgbClr val="FF0000"/>
                </a:solidFill>
                <a:latin typeface="Arial Nova" panose="020B0504020202020204" pitchFamily="34" charset="0"/>
              </a:rPr>
              <a:t>Laat de </a:t>
            </a:r>
            <a:r>
              <a:rPr lang="nl-NL" sz="2400" i="1" dirty="0" err="1">
                <a:solidFill>
                  <a:srgbClr val="FF0000"/>
                </a:solidFill>
                <a:latin typeface="Arial Nova" panose="020B0504020202020204" pitchFamily="34" charset="0"/>
              </a:rPr>
              <a:t>mBot</a:t>
            </a:r>
            <a:r>
              <a:rPr lang="nl-NL" sz="2400" i="1" dirty="0">
                <a:solidFill>
                  <a:srgbClr val="FF0000"/>
                </a:solidFill>
                <a:latin typeface="Arial Nova" panose="020B0504020202020204" pitchFamily="34" charset="0"/>
              </a:rPr>
              <a:t> bij de 2</a:t>
            </a:r>
            <a:r>
              <a:rPr lang="nl-NL" sz="2400" i="1" baseline="30000" dirty="0">
                <a:solidFill>
                  <a:srgbClr val="FF0000"/>
                </a:solidFill>
                <a:latin typeface="Arial Nova" panose="020B0504020202020204" pitchFamily="34" charset="0"/>
              </a:rPr>
              <a:t>e</a:t>
            </a:r>
            <a:r>
              <a:rPr lang="nl-NL" sz="2400" i="1" dirty="0">
                <a:solidFill>
                  <a:srgbClr val="FF0000"/>
                </a:solidFill>
                <a:latin typeface="Arial Nova" panose="020B0504020202020204" pitchFamily="34" charset="0"/>
              </a:rPr>
              <a:t> pion stoppen voor 2 seconden.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6D9684AD-2C56-4AC8-ADA2-0591086CE2F6}"/>
              </a:ext>
            </a:extLst>
          </p:cNvPr>
          <p:cNvCxnSpPr>
            <a:cxnSpLocks/>
          </p:cNvCxnSpPr>
          <p:nvPr/>
        </p:nvCxnSpPr>
        <p:spPr>
          <a:xfrm>
            <a:off x="716824" y="1879411"/>
            <a:ext cx="863600" cy="6705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C0C9F413-582A-4545-A9E2-18FB70467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287" y="2996146"/>
            <a:ext cx="1054699" cy="86570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D1865AB-9108-411A-B128-E12B9962D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24" y="3610731"/>
            <a:ext cx="1054699" cy="86570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39A3BAB-B0DA-4278-A463-CABAD69F8D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84" y="3952719"/>
            <a:ext cx="1552792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56928"/>
      </p:ext>
    </p:extLst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1058</TotalTime>
  <Words>1881</Words>
  <Application>Microsoft Office PowerPoint</Application>
  <PresentationFormat>Breedbeeld</PresentationFormat>
  <Paragraphs>195</Paragraphs>
  <Slides>19</Slides>
  <Notes>17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Arial Nova</vt:lpstr>
      <vt:lpstr>Calibri</vt:lpstr>
      <vt:lpstr>Comic Sans MS</vt:lpstr>
      <vt:lpstr>Tw Cen MT</vt:lpstr>
      <vt:lpstr>Druppel</vt:lpstr>
      <vt:lpstr>Programmeren met de Mbot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Programmeren</dc:title>
  <dc:creator>Irene Eysink Smeets</dc:creator>
  <cp:lastModifiedBy>Irene Eysink Smeets</cp:lastModifiedBy>
  <cp:revision>42</cp:revision>
  <dcterms:created xsi:type="dcterms:W3CDTF">2021-04-01T12:34:40Z</dcterms:created>
  <dcterms:modified xsi:type="dcterms:W3CDTF">2022-02-17T09:50:27Z</dcterms:modified>
</cp:coreProperties>
</file>